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66" r:id="rId3"/>
    <p:sldId id="268" r:id="rId4"/>
    <p:sldId id="269" r:id="rId5"/>
    <p:sldId id="270" r:id="rId6"/>
    <p:sldId id="271" r:id="rId7"/>
    <p:sldId id="272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176"/>
    <p:restoredTop sz="95788"/>
  </p:normalViewPr>
  <p:slideViewPr>
    <p:cSldViewPr snapToGrid="0">
      <p:cViewPr varScale="1">
        <p:scale>
          <a:sx n="73" d="100"/>
          <a:sy n="73" d="100"/>
        </p:scale>
        <p:origin x="2072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B9AE-ED26-7545-98A5-99D08A5564B4}" type="datetimeFigureOut">
              <a:rPr lang="en-US" smtClean="0"/>
              <a:t>11/6/23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C7DF080-5348-5E4D-8E12-E34B84D4F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6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B9AE-ED26-7545-98A5-99D08A5564B4}" type="datetimeFigureOut">
              <a:rPr lang="en-US" smtClean="0"/>
              <a:t>11/6/23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F080-5348-5E4D-8E12-E34B84D4F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5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B9AE-ED26-7545-98A5-99D08A5564B4}" type="datetimeFigureOut">
              <a:rPr lang="en-US" smtClean="0"/>
              <a:t>11/6/23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F080-5348-5E4D-8E12-E34B84D4F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B9AE-ED26-7545-98A5-99D08A5564B4}" type="datetimeFigureOut">
              <a:rPr lang="en-US" smtClean="0"/>
              <a:t>11/6/23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F080-5348-5E4D-8E12-E34B84D4F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6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3BCB9AE-ED26-7545-98A5-99D08A5564B4}" type="datetimeFigureOut">
              <a:rPr lang="en-US" smtClean="0"/>
              <a:t>11/6/23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C7DF080-5348-5E4D-8E12-E34B84D4F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78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B9AE-ED26-7545-98A5-99D08A5564B4}" type="datetimeFigureOut">
              <a:rPr lang="en-US" smtClean="0"/>
              <a:t>11/6/23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F080-5348-5E4D-8E12-E34B84D4F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4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B9AE-ED26-7545-98A5-99D08A5564B4}" type="datetimeFigureOut">
              <a:rPr lang="en-US" smtClean="0"/>
              <a:t>11/6/23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F080-5348-5E4D-8E12-E34B84D4F2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60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B9AE-ED26-7545-98A5-99D08A5564B4}" type="datetimeFigureOut">
              <a:rPr lang="en-US" smtClean="0"/>
              <a:t>11/6/23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F080-5348-5E4D-8E12-E34B84D4F22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577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B9AE-ED26-7545-98A5-99D08A5564B4}" type="datetimeFigureOut">
              <a:rPr lang="en-US" smtClean="0"/>
              <a:t>11/6/23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F080-5348-5E4D-8E12-E34B84D4F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7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B9AE-ED26-7545-98A5-99D08A5564B4}" type="datetimeFigureOut">
              <a:rPr lang="en-US" smtClean="0"/>
              <a:t>11/6/23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F080-5348-5E4D-8E12-E34B84D4F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7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B9AE-ED26-7545-98A5-99D08A5564B4}" type="datetimeFigureOut">
              <a:rPr lang="en-US" smtClean="0"/>
              <a:t>11/6/23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F080-5348-5E4D-8E12-E34B84D4F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4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3BCB9AE-ED26-7545-98A5-99D08A5564B4}" type="datetimeFigureOut">
              <a:rPr lang="en-US" smtClean="0"/>
              <a:t>11/6/23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C7DF080-5348-5E4D-8E12-E34B84D4F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9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Warm Up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dirty="0"/>
              <a:t>What were the causes of WW1?</a:t>
            </a:r>
          </a:p>
          <a:p>
            <a:pPr marL="457200" indent="-457200">
              <a:buAutoNum type="arabicPeriod"/>
            </a:pPr>
            <a:r>
              <a:rPr lang="en-US" sz="3200" dirty="0"/>
              <a:t>Which sides were involved?</a:t>
            </a:r>
          </a:p>
          <a:p>
            <a:pPr marL="457200" indent="-457200">
              <a:buAutoNum type="arabicPeriod"/>
            </a:pPr>
            <a:r>
              <a:rPr lang="en-US" sz="3200" dirty="0"/>
              <a:t>What is an alliance?</a:t>
            </a:r>
          </a:p>
          <a:p>
            <a:pPr marL="457200" indent="-457200">
              <a:buAutoNum type="arabicPeriod"/>
            </a:pPr>
            <a:r>
              <a:rPr lang="en-US" sz="3200" dirty="0"/>
              <a:t>What was the “spark” that started the war?</a:t>
            </a:r>
          </a:p>
        </p:txBody>
      </p:sp>
    </p:spTree>
    <p:extLst>
      <p:ext uri="{BB962C8B-B14F-4D97-AF65-F5344CB8AC3E}">
        <p14:creationId xmlns:p14="http://schemas.microsoft.com/office/powerpoint/2010/main" val="1840697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 Review pages 251-253</a:t>
            </a:r>
          </a:p>
          <a:p>
            <a:pPr lvl="1"/>
            <a:r>
              <a:rPr lang="en-US" sz="3200" dirty="0"/>
              <a:t>(copy of pages on my website)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19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 What reasons does the text give for the US entering the war?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1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 Do these reasons line up with Wilsons?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022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3600" dirty="0"/>
              <a:t>Answer guiding question #1 for the </a:t>
            </a:r>
            <a:r>
              <a:rPr lang="en-US" sz="3600" dirty="0" err="1"/>
              <a:t>Zinn</a:t>
            </a:r>
            <a:r>
              <a:rPr lang="en-US" sz="3600" dirty="0"/>
              <a:t> article</a:t>
            </a:r>
          </a:p>
          <a:p>
            <a:r>
              <a:rPr lang="en-US" sz="3600" dirty="0"/>
              <a:t>Then….read the Zinn article</a:t>
            </a:r>
          </a:p>
          <a:p>
            <a:r>
              <a:rPr lang="en-US" sz="3600" dirty="0"/>
              <a:t> Find two important things </a:t>
            </a:r>
            <a:r>
              <a:rPr lang="en-US" sz="3600" dirty="0" err="1"/>
              <a:t>Zinn</a:t>
            </a:r>
            <a:r>
              <a:rPr lang="en-US" sz="3600" dirty="0"/>
              <a:t> says in his article</a:t>
            </a:r>
          </a:p>
        </p:txBody>
      </p:sp>
    </p:spTree>
    <p:extLst>
      <p:ext uri="{BB962C8B-B14F-4D97-AF65-F5344CB8AC3E}">
        <p14:creationId xmlns:p14="http://schemas.microsoft.com/office/powerpoint/2010/main" val="1966310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 Share out with someone sitting next to 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658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Answer the guiding questions regarding </a:t>
            </a:r>
            <a:r>
              <a:rPr lang="en-US" sz="3600" dirty="0" err="1"/>
              <a:t>Zinn’s</a:t>
            </a:r>
            <a:r>
              <a:rPr lang="en-US" sz="3600" dirty="0"/>
              <a:t> article</a:t>
            </a:r>
          </a:p>
        </p:txBody>
      </p:sp>
    </p:spTree>
    <p:extLst>
      <p:ext uri="{BB962C8B-B14F-4D97-AF65-F5344CB8AC3E}">
        <p14:creationId xmlns:p14="http://schemas.microsoft.com/office/powerpoint/2010/main" val="473789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53" y="92747"/>
            <a:ext cx="10058400" cy="1609344"/>
          </a:xfrm>
        </p:spPr>
        <p:txBody>
          <a:bodyPr/>
          <a:lstStyle/>
          <a:p>
            <a:r>
              <a:rPr lang="en-US" u="sng" dirty="0"/>
              <a:t>Paragraph: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135" y="1567543"/>
            <a:ext cx="11388436" cy="4604657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 Using </a:t>
            </a:r>
            <a:r>
              <a:rPr lang="en-US" sz="3600" b="1" u="sng" dirty="0"/>
              <a:t>all</a:t>
            </a:r>
            <a:r>
              <a:rPr lang="en-US" sz="3600" dirty="0"/>
              <a:t> the documents, what would you argue were the reasons the US entered World War I?</a:t>
            </a:r>
          </a:p>
          <a:p>
            <a:r>
              <a:rPr lang="en-US" sz="3600" dirty="0"/>
              <a:t>Type your answer in </a:t>
            </a:r>
            <a:r>
              <a:rPr lang="en-US" sz="3600" dirty="0" err="1"/>
              <a:t>schoology</a:t>
            </a:r>
            <a:r>
              <a:rPr lang="en-US" sz="3600" dirty="0"/>
              <a:t> for the assignment “US Entry into World War I – Paragraph”</a:t>
            </a:r>
          </a:p>
          <a:p>
            <a:endParaRPr lang="en-US" sz="3600" dirty="0"/>
          </a:p>
          <a:p>
            <a:r>
              <a:rPr lang="en-US" sz="3600" dirty="0"/>
              <a:t>Remember:</a:t>
            </a:r>
          </a:p>
          <a:p>
            <a:pPr lvl="1"/>
            <a:r>
              <a:rPr lang="en-US" sz="3600" dirty="0"/>
              <a:t>Cite documents</a:t>
            </a:r>
          </a:p>
          <a:p>
            <a:pPr lvl="1"/>
            <a:r>
              <a:rPr lang="en-US" sz="3600" dirty="0"/>
              <a:t>Don’t say “I”</a:t>
            </a:r>
          </a:p>
          <a:p>
            <a:pPr lvl="2"/>
            <a:r>
              <a:rPr lang="en-US" sz="3600" dirty="0"/>
              <a:t>State as fact!</a:t>
            </a:r>
          </a:p>
          <a:p>
            <a:pPr lvl="1"/>
            <a:r>
              <a:rPr lang="en-US" sz="3600" dirty="0"/>
              <a:t>PROOFREAD!!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451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{EF8C042A-1FEC-5349-99F2-BFE4C4771D08}tf10001070</Template>
  <TotalTime>1207</TotalTime>
  <Words>165</Words>
  <Application>Microsoft Macintosh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Rockwell</vt:lpstr>
      <vt:lpstr>Rockwell Condensed</vt:lpstr>
      <vt:lpstr>Rockwell Extra Bold</vt:lpstr>
      <vt:lpstr>Wingdings</vt:lpstr>
      <vt:lpstr>Wood Type</vt:lpstr>
      <vt:lpstr>Warm Up</vt:lpstr>
      <vt:lpstr>Now…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Paragraph: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Up—11/8/22</dc:title>
  <dc:creator>LAUSD User</dc:creator>
  <cp:lastModifiedBy>Kissen, Jessica</cp:lastModifiedBy>
  <cp:revision>2</cp:revision>
  <dcterms:created xsi:type="dcterms:W3CDTF">2022-11-07T23:19:50Z</dcterms:created>
  <dcterms:modified xsi:type="dcterms:W3CDTF">2023-11-07T19:37:01Z</dcterms:modified>
</cp:coreProperties>
</file>