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188"/>
    <p:restoredTop sz="91916"/>
  </p:normalViewPr>
  <p:slideViewPr>
    <p:cSldViewPr snapToGrid="0" snapToObjects="1">
      <p:cViewPr varScale="1">
        <p:scale>
          <a:sx n="36" d="100"/>
          <a:sy n="36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4/12/24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4/12/24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4/12/24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4/12/24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4/12/24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4/12/24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4/12/24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Did Many Americans Oppose the Vietnam War?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08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defTabSz="914400">
              <a:spcBef>
                <a:spcPts val="0"/>
              </a:spcBef>
              <a:spcAft>
                <a:spcPts val="0"/>
              </a:spcAft>
              <a:buClrTx/>
              <a:buNone/>
              <a:defRPr/>
            </a:pPr>
            <a:r>
              <a:rPr lang="en-US" sz="3600" dirty="0"/>
              <a:t>Using the timeline, fill in the graphic organizer with your initial hypothesis in response to the question:  Why did many Americans oppose the Vietnam War?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8575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Read Documents A &amp; B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 Complete the graphic organizer for Documents A &amp; B</a:t>
            </a:r>
          </a:p>
        </p:txBody>
      </p:sp>
    </p:spTree>
    <p:extLst>
      <p:ext uri="{BB962C8B-B14F-4D97-AF65-F5344CB8AC3E}">
        <p14:creationId xmlns:p14="http://schemas.microsoft.com/office/powerpoint/2010/main" val="140478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914353"/>
          </a:xfrm>
        </p:spPr>
        <p:txBody>
          <a:bodyPr>
            <a:normAutofit/>
          </a:bodyPr>
          <a:lstStyle/>
          <a:p>
            <a:r>
              <a:rPr lang="en-US" sz="2400" dirty="0"/>
              <a:t>Why did Martin Luther King, Jr. and John Kerry oppose the war?</a:t>
            </a:r>
          </a:p>
          <a:p>
            <a:r>
              <a:rPr lang="en-US" sz="2400" dirty="0"/>
              <a:t>Why did anti-war sentiment grow after 1968?</a:t>
            </a:r>
          </a:p>
          <a:p>
            <a:r>
              <a:rPr lang="en-US" sz="2400" dirty="0"/>
              <a:t>Based on what you read, who opposed the war in Vietnam?  Was it mostly college kids?</a:t>
            </a:r>
          </a:p>
          <a:p>
            <a:r>
              <a:rPr lang="en-US" sz="2400" dirty="0"/>
              <a:t>Using all the documents, why did many Americans oppose the Vietnam War?</a:t>
            </a:r>
          </a:p>
          <a:p>
            <a:r>
              <a:rPr lang="en-US" sz="2400" dirty="0"/>
              <a:t>Considering the context, can you speculate what those Americans who supported the war said?</a:t>
            </a:r>
          </a:p>
        </p:txBody>
      </p:sp>
    </p:spTree>
    <p:extLst>
      <p:ext uri="{BB962C8B-B14F-4D97-AF65-F5344CB8AC3E}">
        <p14:creationId xmlns:p14="http://schemas.microsoft.com/office/powerpoint/2010/main" val="117419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5932</TotalTime>
  <Words>133</Words>
  <Application>Microsoft Macintosh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Quotable</vt:lpstr>
      <vt:lpstr>Why Did Many Americans Oppose the Vietnam War?</vt:lpstr>
      <vt:lpstr>Step 1: </vt:lpstr>
      <vt:lpstr>Step 2:</vt:lpstr>
      <vt:lpstr>Questions: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Did Many Americans Oppose the Vietnam War?</dc:title>
  <dc:creator>Jessica Kissen</dc:creator>
  <cp:lastModifiedBy>Kissen, Jessica</cp:lastModifiedBy>
  <cp:revision>5</cp:revision>
  <dcterms:created xsi:type="dcterms:W3CDTF">2017-04-28T15:48:04Z</dcterms:created>
  <dcterms:modified xsi:type="dcterms:W3CDTF">2024-04-12T16:43:40Z</dcterms:modified>
</cp:coreProperties>
</file>