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2" r:id="rId1"/>
  </p:sldMasterIdLst>
  <p:notesMasterIdLst>
    <p:notesMasterId r:id="rId96"/>
  </p:notesMasterIdLst>
  <p:handoutMasterIdLst>
    <p:handoutMasterId r:id="rId97"/>
  </p:handoutMasterIdLst>
  <p:sldIdLst>
    <p:sldId id="331" r:id="rId2"/>
    <p:sldId id="256" r:id="rId3"/>
    <p:sldId id="258" r:id="rId4"/>
    <p:sldId id="257" r:id="rId5"/>
    <p:sldId id="259" r:id="rId6"/>
    <p:sldId id="264" r:id="rId7"/>
    <p:sldId id="262" r:id="rId8"/>
    <p:sldId id="260" r:id="rId9"/>
    <p:sldId id="268" r:id="rId10"/>
    <p:sldId id="336" r:id="rId11"/>
    <p:sldId id="337" r:id="rId12"/>
    <p:sldId id="338" r:id="rId13"/>
    <p:sldId id="271" r:id="rId14"/>
    <p:sldId id="263" r:id="rId15"/>
    <p:sldId id="270" r:id="rId16"/>
    <p:sldId id="266" r:id="rId17"/>
    <p:sldId id="267" r:id="rId18"/>
    <p:sldId id="272" r:id="rId19"/>
    <p:sldId id="351" r:id="rId20"/>
    <p:sldId id="274" r:id="rId21"/>
    <p:sldId id="332" r:id="rId22"/>
    <p:sldId id="273" r:id="rId23"/>
    <p:sldId id="339" r:id="rId24"/>
    <p:sldId id="275" r:id="rId25"/>
    <p:sldId id="276" r:id="rId26"/>
    <p:sldId id="277" r:id="rId27"/>
    <p:sldId id="333" r:id="rId28"/>
    <p:sldId id="279" r:id="rId29"/>
    <p:sldId id="280" r:id="rId30"/>
    <p:sldId id="281" r:id="rId31"/>
    <p:sldId id="282" r:id="rId32"/>
    <p:sldId id="283" r:id="rId33"/>
    <p:sldId id="340" r:id="rId34"/>
    <p:sldId id="350" r:id="rId35"/>
    <p:sldId id="341" r:id="rId36"/>
    <p:sldId id="284" r:id="rId37"/>
    <p:sldId id="285" r:id="rId38"/>
    <p:sldId id="287" r:id="rId39"/>
    <p:sldId id="288" r:id="rId40"/>
    <p:sldId id="286" r:id="rId41"/>
    <p:sldId id="289" r:id="rId42"/>
    <p:sldId id="290" r:id="rId43"/>
    <p:sldId id="291" r:id="rId44"/>
    <p:sldId id="348" r:id="rId45"/>
    <p:sldId id="358" r:id="rId46"/>
    <p:sldId id="292" r:id="rId47"/>
    <p:sldId id="293" r:id="rId48"/>
    <p:sldId id="294" r:id="rId49"/>
    <p:sldId id="342" r:id="rId50"/>
    <p:sldId id="295" r:id="rId51"/>
    <p:sldId id="353" r:id="rId52"/>
    <p:sldId id="334" r:id="rId53"/>
    <p:sldId id="296" r:id="rId54"/>
    <p:sldId id="349" r:id="rId55"/>
    <p:sldId id="297" r:id="rId56"/>
    <p:sldId id="299" r:id="rId57"/>
    <p:sldId id="300" r:id="rId58"/>
    <p:sldId id="301" r:id="rId59"/>
    <p:sldId id="302" r:id="rId60"/>
    <p:sldId id="303" r:id="rId61"/>
    <p:sldId id="304" r:id="rId62"/>
    <p:sldId id="305" r:id="rId63"/>
    <p:sldId id="356" r:id="rId64"/>
    <p:sldId id="357" r:id="rId65"/>
    <p:sldId id="308" r:id="rId66"/>
    <p:sldId id="346" r:id="rId67"/>
    <p:sldId id="306" r:id="rId68"/>
    <p:sldId id="307" r:id="rId69"/>
    <p:sldId id="309" r:id="rId70"/>
    <p:sldId id="310" r:id="rId71"/>
    <p:sldId id="311" r:id="rId72"/>
    <p:sldId id="315" r:id="rId73"/>
    <p:sldId id="317" r:id="rId74"/>
    <p:sldId id="318" r:id="rId75"/>
    <p:sldId id="316" r:id="rId76"/>
    <p:sldId id="312" r:id="rId77"/>
    <p:sldId id="354" r:id="rId78"/>
    <p:sldId id="313" r:id="rId79"/>
    <p:sldId id="328" r:id="rId80"/>
    <p:sldId id="344" r:id="rId81"/>
    <p:sldId id="327" r:id="rId82"/>
    <p:sldId id="314" r:id="rId83"/>
    <p:sldId id="319" r:id="rId84"/>
    <p:sldId id="321" r:id="rId85"/>
    <p:sldId id="320" r:id="rId86"/>
    <p:sldId id="322" r:id="rId87"/>
    <p:sldId id="323" r:id="rId88"/>
    <p:sldId id="324" r:id="rId89"/>
    <p:sldId id="325" r:id="rId90"/>
    <p:sldId id="329" r:id="rId91"/>
    <p:sldId id="330" r:id="rId92"/>
    <p:sldId id="326" r:id="rId93"/>
    <p:sldId id="335" r:id="rId94"/>
    <p:sldId id="352" r:id="rId95"/>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Arial Narrow" charset="0"/>
        <a:ea typeface="ＭＳ Ｐゴシック" charset="-128"/>
        <a:cs typeface="+mn-cs"/>
      </a:defRPr>
    </a:lvl1pPr>
    <a:lvl2pPr marL="457200" algn="l" rtl="0" eaLnBrk="0" fontAlgn="base" hangingPunct="0">
      <a:spcBef>
        <a:spcPct val="0"/>
      </a:spcBef>
      <a:spcAft>
        <a:spcPct val="0"/>
      </a:spcAft>
      <a:defRPr kumimoji="1" sz="2400" kern="1200">
        <a:solidFill>
          <a:schemeClr val="tx1"/>
        </a:solidFill>
        <a:latin typeface="Arial Narrow" charset="0"/>
        <a:ea typeface="ＭＳ Ｐゴシック" charset="-128"/>
        <a:cs typeface="+mn-cs"/>
      </a:defRPr>
    </a:lvl2pPr>
    <a:lvl3pPr marL="914400" algn="l" rtl="0" eaLnBrk="0" fontAlgn="base" hangingPunct="0">
      <a:spcBef>
        <a:spcPct val="0"/>
      </a:spcBef>
      <a:spcAft>
        <a:spcPct val="0"/>
      </a:spcAft>
      <a:defRPr kumimoji="1" sz="2400" kern="1200">
        <a:solidFill>
          <a:schemeClr val="tx1"/>
        </a:solidFill>
        <a:latin typeface="Arial Narrow" charset="0"/>
        <a:ea typeface="ＭＳ Ｐゴシック" charset="-128"/>
        <a:cs typeface="+mn-cs"/>
      </a:defRPr>
    </a:lvl3pPr>
    <a:lvl4pPr marL="1371600" algn="l" rtl="0" eaLnBrk="0" fontAlgn="base" hangingPunct="0">
      <a:spcBef>
        <a:spcPct val="0"/>
      </a:spcBef>
      <a:spcAft>
        <a:spcPct val="0"/>
      </a:spcAft>
      <a:defRPr kumimoji="1" sz="2400" kern="1200">
        <a:solidFill>
          <a:schemeClr val="tx1"/>
        </a:solidFill>
        <a:latin typeface="Arial Narrow" charset="0"/>
        <a:ea typeface="ＭＳ Ｐゴシック" charset="-128"/>
        <a:cs typeface="+mn-cs"/>
      </a:defRPr>
    </a:lvl4pPr>
    <a:lvl5pPr marL="1828800" algn="l" rtl="0" eaLnBrk="0" fontAlgn="base" hangingPunct="0">
      <a:spcBef>
        <a:spcPct val="0"/>
      </a:spcBef>
      <a:spcAft>
        <a:spcPct val="0"/>
      </a:spcAft>
      <a:defRPr kumimoji="1" sz="2400" kern="1200">
        <a:solidFill>
          <a:schemeClr val="tx1"/>
        </a:solidFill>
        <a:latin typeface="Arial Narrow" charset="0"/>
        <a:ea typeface="ＭＳ Ｐゴシック" charset="-128"/>
        <a:cs typeface="+mn-cs"/>
      </a:defRPr>
    </a:lvl5pPr>
    <a:lvl6pPr marL="2286000" algn="l" defTabSz="914400" rtl="0" eaLnBrk="1" latinLnBrk="0" hangingPunct="1">
      <a:defRPr kumimoji="1" sz="2400" kern="1200">
        <a:solidFill>
          <a:schemeClr val="tx1"/>
        </a:solidFill>
        <a:latin typeface="Arial Narrow" charset="0"/>
        <a:ea typeface="ＭＳ Ｐゴシック" charset="-128"/>
        <a:cs typeface="+mn-cs"/>
      </a:defRPr>
    </a:lvl6pPr>
    <a:lvl7pPr marL="2743200" algn="l" defTabSz="914400" rtl="0" eaLnBrk="1" latinLnBrk="0" hangingPunct="1">
      <a:defRPr kumimoji="1" sz="2400" kern="1200">
        <a:solidFill>
          <a:schemeClr val="tx1"/>
        </a:solidFill>
        <a:latin typeface="Arial Narrow" charset="0"/>
        <a:ea typeface="ＭＳ Ｐゴシック" charset="-128"/>
        <a:cs typeface="+mn-cs"/>
      </a:defRPr>
    </a:lvl7pPr>
    <a:lvl8pPr marL="3200400" algn="l" defTabSz="914400" rtl="0" eaLnBrk="1" latinLnBrk="0" hangingPunct="1">
      <a:defRPr kumimoji="1" sz="2400" kern="1200">
        <a:solidFill>
          <a:schemeClr val="tx1"/>
        </a:solidFill>
        <a:latin typeface="Arial Narrow" charset="0"/>
        <a:ea typeface="ＭＳ Ｐゴシック" charset="-128"/>
        <a:cs typeface="+mn-cs"/>
      </a:defRPr>
    </a:lvl8pPr>
    <a:lvl9pPr marL="3657600" algn="l" defTabSz="914400" rtl="0" eaLnBrk="1" latinLnBrk="0" hangingPunct="1">
      <a:defRPr kumimoji="1" sz="2400" kern="1200">
        <a:solidFill>
          <a:schemeClr val="tx1"/>
        </a:solidFill>
        <a:latin typeface="Arial Narrow"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9900"/>
    <a:srgbClr val="CC0000"/>
    <a:srgbClr val="FFFF00"/>
    <a:srgbClr val="F0EFE0"/>
    <a:srgbClr val="1F40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2479"/>
  </p:normalViewPr>
  <p:slideViewPr>
    <p:cSldViewPr>
      <p:cViewPr varScale="1">
        <p:scale>
          <a:sx n="54" d="100"/>
          <a:sy n="54" d="100"/>
        </p:scale>
        <p:origin x="11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262565C2-F2FD-A94B-BB9D-B2E69C7910FF}" type="datetimeFigureOut">
              <a:rPr lang="en-US"/>
              <a:pPr>
                <a:defRPr/>
              </a:pPr>
              <a:t>5/1/20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CB6D0E47-1718-F842-B935-0B489EA4B89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7B0182CD-C75D-A04A-B261-0A2D28416ED4}" type="datetimeFigureOut">
              <a:rPr lang="en-US"/>
              <a:pPr>
                <a:defRPr/>
              </a:pPr>
              <a:t>5/1/20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E7A6F201-C06E-9B42-A762-CF451F38BA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085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542CEC2D-C990-4140-83B2-9A6FB0D2BDD3}" type="slidenum">
              <a:rPr lang="en-US" altLang="x-none" sz="1200"/>
              <a:pPr/>
              <a:t>1</a:t>
            </a:fld>
            <a:endParaRPr lang="en-US" altLang="x-non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95F57999-E03D-E747-99FD-21B62137733E}" type="slidenum">
              <a:rPr lang="en-US" altLang="x-none" sz="1200"/>
              <a:pPr/>
              <a:t>10</a:t>
            </a:fld>
            <a:endParaRPr lang="en-US" altLang="x-non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87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187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906B50A1-E426-C044-BCA8-7665CFF7285A}" type="slidenum">
              <a:rPr lang="en-US" altLang="x-none" sz="1200"/>
              <a:pPr/>
              <a:t>11</a:t>
            </a:fld>
            <a:endParaRPr lang="en-US" altLang="x-non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3D9D54A7-A08D-5040-A457-9558C23BFF8A}" type="slidenum">
              <a:rPr lang="en-US" altLang="x-none" sz="1200"/>
              <a:pPr/>
              <a:t>12</a:t>
            </a:fld>
            <a:endParaRPr lang="en-US" altLang="x-non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08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208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1721022A-9CB3-DA40-98AE-6C88EDAB008D}" type="slidenum">
              <a:rPr lang="en-US" altLang="x-none" sz="1200"/>
              <a:pPr/>
              <a:t>13</a:t>
            </a:fld>
            <a:endParaRPr lang="en-US" altLang="x-non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7DBBF23D-8505-AD47-86D8-84F7E014D351}" type="slidenum">
              <a:rPr lang="en-US" altLang="x-none" sz="1200"/>
              <a:pPr/>
              <a:t>14</a:t>
            </a:fld>
            <a:endParaRPr lang="en-US" altLang="x-non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30CE462D-F783-8B44-85A8-05ADDFF0EBC9}" type="slidenum">
              <a:rPr lang="en-US" altLang="x-none" sz="1200"/>
              <a:pPr/>
              <a:t>15</a:t>
            </a:fld>
            <a:endParaRPr lang="en-US" altLang="x-non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63119BCB-20AB-024C-988C-A5C74729A661}" type="slidenum">
              <a:rPr lang="en-US" altLang="x-none" sz="1200"/>
              <a:pPr/>
              <a:t>16</a:t>
            </a:fld>
            <a:endParaRPr lang="en-US" altLang="x-none"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249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D6F73FC1-50BB-654D-934A-5BF6A43D0DFD}" type="slidenum">
              <a:rPr lang="en-US" altLang="x-none" sz="1200"/>
              <a:pPr/>
              <a:t>17</a:t>
            </a:fld>
            <a:endParaRPr lang="en-US" altLang="x-none"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35906235-06FE-8741-B27C-266A507A81C7}" type="slidenum">
              <a:rPr lang="en-US" altLang="x-none" sz="1200"/>
              <a:pPr/>
              <a:t>18</a:t>
            </a:fld>
            <a:endParaRPr lang="en-US" altLang="x-none"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29BDE60F-2B99-BD41-80C5-32A354DE37C5}" type="slidenum">
              <a:rPr lang="en-US" altLang="x-none" sz="1200"/>
              <a:pPr/>
              <a:t>20</a:t>
            </a:fld>
            <a:endParaRPr lang="en-US" altLang="x-non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45ABCA01-D988-8C49-8A33-D50BEBF60BE8}" type="slidenum">
              <a:rPr lang="en-US" altLang="x-none" sz="1200"/>
              <a:pPr/>
              <a:t>2</a:t>
            </a:fld>
            <a:endParaRPr lang="en-US" altLang="x-none"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290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12D4B76E-3B06-DE41-A652-544B23DDD013}" type="slidenum">
              <a:rPr lang="en-US" altLang="x-none" sz="1200"/>
              <a:pPr/>
              <a:t>21</a:t>
            </a:fld>
            <a:endParaRPr lang="en-US" altLang="x-none"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5D5D4463-BD5C-5C45-B28B-8140F5713D2A}" type="slidenum">
              <a:rPr lang="en-US" altLang="x-none" sz="1200"/>
              <a:pPr/>
              <a:t>22</a:t>
            </a:fld>
            <a:endParaRPr lang="en-US" altLang="x-none"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3CF25DFE-94FD-F242-86A9-2F3B9473E22B}" type="slidenum">
              <a:rPr lang="en-US" altLang="x-none" sz="1200"/>
              <a:pPr/>
              <a:t>23</a:t>
            </a:fld>
            <a:endParaRPr lang="en-US" altLang="x-none"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CC84B413-3CCE-AD4D-B6B1-38ED917B5272}" type="slidenum">
              <a:rPr lang="en-US" altLang="x-none" sz="1200"/>
              <a:pPr/>
              <a:t>24</a:t>
            </a:fld>
            <a:endParaRPr lang="en-US" altLang="x-none"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33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9C005DE6-E910-D544-8414-003E41775D38}" type="slidenum">
              <a:rPr lang="en-US" altLang="x-none" sz="1200"/>
              <a:pPr/>
              <a:t>25</a:t>
            </a:fld>
            <a:endParaRPr lang="en-US" altLang="x-none"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4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34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D71289A8-CA21-7842-B6CC-632260A5A48F}" type="slidenum">
              <a:rPr lang="en-US" altLang="x-none" sz="1200"/>
              <a:pPr/>
              <a:t>26</a:t>
            </a:fld>
            <a:endParaRPr lang="en-US" altLang="x-none"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5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35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AED39AAA-850F-744E-94CD-1C1C50AA2637}" type="slidenum">
              <a:rPr lang="en-US" altLang="x-none" sz="1200"/>
              <a:pPr/>
              <a:t>27</a:t>
            </a:fld>
            <a:endParaRPr lang="en-US" altLang="x-none"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6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36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3F228BCA-BDE0-2048-A66C-8FCA0DE05478}" type="slidenum">
              <a:rPr lang="en-US" altLang="x-none" sz="1200"/>
              <a:pPr/>
              <a:t>28</a:t>
            </a:fld>
            <a:endParaRPr lang="en-US" altLang="x-none"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7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37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F8B7C318-16AE-D246-942C-419A7D00FF6B}" type="slidenum">
              <a:rPr lang="en-US" altLang="x-none" sz="1200"/>
              <a:pPr/>
              <a:t>29</a:t>
            </a:fld>
            <a:endParaRPr lang="en-US" altLang="x-none"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38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0482D5B5-59A0-044F-89C8-751DC577A6EB}" type="slidenum">
              <a:rPr lang="en-US" altLang="x-none" sz="1200"/>
              <a:pPr/>
              <a:t>30</a:t>
            </a:fld>
            <a:endParaRPr lang="en-US" altLang="x-non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105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801B900F-C21E-1746-B2D1-FF4993B38522}" type="slidenum">
              <a:rPr lang="en-US" altLang="x-none" sz="1200"/>
              <a:pPr/>
              <a:t>3</a:t>
            </a:fld>
            <a:endParaRPr lang="en-US" altLang="x-none"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39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0DE1C8FE-C8F0-3F41-8659-4E2685650347}" type="slidenum">
              <a:rPr lang="en-US" altLang="x-none" sz="1200"/>
              <a:pPr/>
              <a:t>31</a:t>
            </a:fld>
            <a:endParaRPr lang="en-US" altLang="x-none"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40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C4E911CF-AC2B-B442-8C12-5F14BBEE0921}" type="slidenum">
              <a:rPr lang="en-US" altLang="x-none" sz="1200"/>
              <a:pPr/>
              <a:t>32</a:t>
            </a:fld>
            <a:endParaRPr lang="en-US" altLang="x-none"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1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41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518236AC-9AC5-EE44-9649-AA897B45C20C}" type="slidenum">
              <a:rPr lang="en-US" altLang="x-none" sz="1200"/>
              <a:pPr/>
              <a:t>33</a:t>
            </a:fld>
            <a:endParaRPr lang="en-US" altLang="x-none"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42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85C2EE9E-8673-C14F-B914-473C1047750B}" type="slidenum">
              <a:rPr lang="en-US" altLang="x-none" sz="1200"/>
              <a:pPr/>
              <a:t>34</a:t>
            </a:fld>
            <a:endParaRPr lang="en-US" altLang="x-none"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EE1ECB53-79D5-4A4C-80FB-D1B02A2E5F73}" type="slidenum">
              <a:rPr lang="en-US" altLang="x-none" sz="1200"/>
              <a:pPr/>
              <a:t>35</a:t>
            </a:fld>
            <a:endParaRPr lang="en-US" altLang="x-none"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20809667-F889-FD44-8EC7-95888B919B46}" type="slidenum">
              <a:rPr lang="en-US" altLang="x-none" sz="1200"/>
              <a:pPr/>
              <a:t>36</a:t>
            </a:fld>
            <a:endParaRPr lang="en-US" altLang="x-none"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703D0CB0-6015-A14F-82D6-2B0C8D933FE1}" type="slidenum">
              <a:rPr lang="en-US" altLang="x-none" sz="1200"/>
              <a:pPr/>
              <a:t>37</a:t>
            </a:fld>
            <a:endParaRPr lang="en-US" altLang="x-none"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6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46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3B043C76-9F48-AF48-A3A0-22C5B82D8042}" type="slidenum">
              <a:rPr lang="en-US" altLang="x-none" sz="1200"/>
              <a:pPr/>
              <a:t>38</a:t>
            </a:fld>
            <a:endParaRPr lang="en-US" altLang="x-none"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7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47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8F5F2DE7-B44B-7E44-B8B7-862C453DC5F8}" type="slidenum">
              <a:rPr lang="en-US" altLang="x-none" sz="1200"/>
              <a:pPr/>
              <a:t>39</a:t>
            </a:fld>
            <a:endParaRPr lang="en-US" altLang="x-none"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8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48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FA5536D1-2B13-F541-B1E4-39F78E6AC433}" type="slidenum">
              <a:rPr lang="en-US" altLang="x-none" sz="1200"/>
              <a:pPr/>
              <a:t>40</a:t>
            </a:fld>
            <a:endParaRPr lang="en-US" altLang="x-non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CC480238-A83B-304A-823B-36DF28E96036}" type="slidenum">
              <a:rPr lang="en-US" altLang="x-none" sz="1200"/>
              <a:pPr/>
              <a:t>4</a:t>
            </a:fld>
            <a:endParaRPr lang="en-US" altLang="x-none"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9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49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63CD62A1-0CFE-5F43-81F4-F04395A8D90D}" type="slidenum">
              <a:rPr lang="en-US" altLang="x-none" sz="1200"/>
              <a:pPr/>
              <a:t>41</a:t>
            </a:fld>
            <a:endParaRPr lang="en-US" altLang="x-none"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0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50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1E09E55E-484E-3D4C-9FE5-165EDF79C656}" type="slidenum">
              <a:rPr lang="en-US" altLang="x-none" sz="1200"/>
              <a:pPr/>
              <a:t>42</a:t>
            </a:fld>
            <a:endParaRPr lang="en-US" altLang="x-none"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1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51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463A67AC-F8A5-9C43-A79C-60BF68EA6E0C}" type="slidenum">
              <a:rPr lang="en-US" altLang="x-none" sz="1200"/>
              <a:pPr/>
              <a:t>43</a:t>
            </a:fld>
            <a:endParaRPr lang="en-US" altLang="x-none"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2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52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5636B5E0-CE45-484E-8222-55D75A66B56A}" type="slidenum">
              <a:rPr lang="en-US" altLang="x-none" sz="1200"/>
              <a:pPr/>
              <a:t>44</a:t>
            </a:fld>
            <a:endParaRPr lang="en-US" altLang="x-none"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53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3652B6E4-2CBE-D74F-9B14-688E0F19C499}" type="slidenum">
              <a:rPr lang="en-US" altLang="x-none" sz="1200"/>
              <a:pPr/>
              <a:t>46</a:t>
            </a:fld>
            <a:endParaRPr lang="en-US" altLang="x-none"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4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54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D40004DE-DB11-114C-8436-8526C4200FFB}" type="slidenum">
              <a:rPr lang="en-US" altLang="x-none" sz="1200"/>
              <a:pPr/>
              <a:t>47</a:t>
            </a:fld>
            <a:endParaRPr lang="en-US" altLang="x-none"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5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55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AB49E9E9-8664-394E-9A7D-B73AD4F2D785}" type="slidenum">
              <a:rPr lang="en-US" altLang="x-none" sz="1200"/>
              <a:pPr/>
              <a:t>48</a:t>
            </a:fld>
            <a:endParaRPr lang="en-US" altLang="x-none"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6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56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E73F525F-3321-A146-B043-8F5001A20075}" type="slidenum">
              <a:rPr lang="en-US" altLang="x-none" sz="1200"/>
              <a:pPr/>
              <a:t>49</a:t>
            </a:fld>
            <a:endParaRPr lang="en-US" altLang="x-none"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7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57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0CFE8D01-AA98-0348-8A87-8FFC1915FEB8}" type="slidenum">
              <a:rPr lang="en-US" altLang="x-none" sz="1200"/>
              <a:pPr/>
              <a:t>50</a:t>
            </a:fld>
            <a:endParaRPr lang="en-US" altLang="x-none"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9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59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4F41360C-D705-3643-8323-86C1A3FF5B72}" type="slidenum">
              <a:rPr lang="en-US" altLang="x-none" sz="1200"/>
              <a:pPr/>
              <a:t>52</a:t>
            </a:fld>
            <a:endParaRPr lang="en-US" altLang="x-non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3B5C8224-6B83-C747-8488-5739093AB3D0}" type="slidenum">
              <a:rPr lang="en-US" altLang="x-none" sz="1200"/>
              <a:pPr/>
              <a:t>5</a:t>
            </a:fld>
            <a:endParaRPr lang="en-US" altLang="x-none"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0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60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3FA0D50E-7D51-D44A-BA71-BC5125ED088A}" type="slidenum">
              <a:rPr lang="en-US" altLang="x-none" sz="1200"/>
              <a:pPr/>
              <a:t>53</a:t>
            </a:fld>
            <a:endParaRPr lang="en-US" altLang="x-none"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1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61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BCB93D18-8A22-274F-9D29-D5BBC01F4C7E}" type="slidenum">
              <a:rPr lang="en-US" altLang="x-none" sz="1200"/>
              <a:pPr/>
              <a:t>54</a:t>
            </a:fld>
            <a:endParaRPr lang="en-US" altLang="x-none"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2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62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E2A1BC9B-8643-1B47-8B91-D203A32F309D}" type="slidenum">
              <a:rPr lang="en-US" altLang="x-none" sz="1200"/>
              <a:pPr/>
              <a:t>55</a:t>
            </a:fld>
            <a:endParaRPr lang="en-US" altLang="x-none"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63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AB5F6D86-5734-144A-9A5B-47DF97C2436E}" type="slidenum">
              <a:rPr lang="en-US" altLang="x-none" sz="1200"/>
              <a:pPr/>
              <a:t>56</a:t>
            </a:fld>
            <a:endParaRPr lang="en-US" altLang="x-none"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4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64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2B05168E-373D-3543-9CC4-C6C5DF2DC24F}" type="slidenum">
              <a:rPr lang="en-US" altLang="x-none" sz="1200"/>
              <a:pPr/>
              <a:t>57</a:t>
            </a:fld>
            <a:endParaRPr lang="en-US" altLang="x-none"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5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65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9775E616-354D-914D-BADB-5B1F2C4837E5}" type="slidenum">
              <a:rPr lang="en-US" altLang="x-none" sz="1200"/>
              <a:pPr/>
              <a:t>58</a:t>
            </a:fld>
            <a:endParaRPr lang="en-US" altLang="x-none"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6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66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19FBACB3-8F58-2C48-91E2-8A250550CEC6}" type="slidenum">
              <a:rPr lang="en-US" altLang="x-none" sz="1200"/>
              <a:pPr/>
              <a:t>59</a:t>
            </a:fld>
            <a:endParaRPr lang="en-US" altLang="x-none"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7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67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5C30D6E3-1202-774F-891A-593A087910A6}" type="slidenum">
              <a:rPr lang="en-US" altLang="x-none" sz="1200"/>
              <a:pPr/>
              <a:t>60</a:t>
            </a:fld>
            <a:endParaRPr lang="en-US" altLang="x-none"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8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68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2B0F3E71-82D5-C649-A557-D3465D509CEC}" type="slidenum">
              <a:rPr lang="en-US" altLang="x-none" sz="1200"/>
              <a:pPr/>
              <a:t>61</a:t>
            </a:fld>
            <a:endParaRPr lang="en-US" altLang="x-none"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5F3F5852-E663-D24E-9854-795F5DE4E408}" type="slidenum">
              <a:rPr lang="en-US" altLang="x-none" sz="1200"/>
              <a:pPr/>
              <a:t>62</a:t>
            </a:fld>
            <a:endParaRPr lang="en-US" altLang="x-non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32C2DAFF-C9B5-9D48-9A6B-0F0FAD092590}" type="slidenum">
              <a:rPr lang="en-US" altLang="x-none" sz="1200"/>
              <a:pPr/>
              <a:t>6</a:t>
            </a:fld>
            <a:endParaRPr lang="en-US" altLang="x-none"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1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71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0BB46A5B-969E-7B4A-B1F1-70D20325B633}" type="slidenum">
              <a:rPr lang="en-US" altLang="x-none" sz="1200"/>
              <a:pPr/>
              <a:t>65</a:t>
            </a:fld>
            <a:endParaRPr lang="en-US" altLang="x-none"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2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72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1FF145AA-9ABE-E14D-B737-E42C7BBE5377}" type="slidenum">
              <a:rPr lang="en-US" altLang="x-none" sz="1200"/>
              <a:pPr/>
              <a:t>66</a:t>
            </a:fld>
            <a:endParaRPr lang="en-US" altLang="x-none"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3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73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A6AF64B0-A8F0-2248-AB34-EBAD46038AE7}" type="slidenum">
              <a:rPr lang="en-US" altLang="x-none" sz="1200"/>
              <a:pPr/>
              <a:t>67</a:t>
            </a:fld>
            <a:endParaRPr lang="en-US" altLang="x-none"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74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8C069236-F102-2E4B-B3DB-62C76239AE92}" type="slidenum">
              <a:rPr lang="en-US" altLang="x-none" sz="1200"/>
              <a:pPr/>
              <a:t>68</a:t>
            </a:fld>
            <a:endParaRPr lang="en-US" altLang="x-none"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5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75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0DF121D1-AAF9-1D4F-9E6A-8B01B58DC439}" type="slidenum">
              <a:rPr lang="en-US" altLang="x-none" sz="1200"/>
              <a:pPr/>
              <a:t>69</a:t>
            </a:fld>
            <a:endParaRPr lang="en-US" altLang="x-none"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6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76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BEA492E0-7BE5-4B41-AE57-877ADC58C28E}" type="slidenum">
              <a:rPr lang="en-US" altLang="x-none" sz="1200"/>
              <a:pPr/>
              <a:t>70</a:t>
            </a:fld>
            <a:endParaRPr lang="en-US" altLang="x-none"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7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77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B9DC2405-AB03-A04B-B837-94E05EC652CD}" type="slidenum">
              <a:rPr lang="en-US" altLang="x-none" sz="1200"/>
              <a:pPr/>
              <a:t>71</a:t>
            </a:fld>
            <a:endParaRPr lang="en-US" altLang="x-none"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8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78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DEE4D9E1-24D2-074E-B8F4-3574CF8A399E}" type="slidenum">
              <a:rPr lang="en-US" altLang="x-none" sz="1200"/>
              <a:pPr/>
              <a:t>72</a:t>
            </a:fld>
            <a:endParaRPr lang="en-US" altLang="x-none"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62F674C2-9FEF-4048-802B-137D4A9152CB}" type="slidenum">
              <a:rPr lang="en-US" altLang="x-none" sz="1200"/>
              <a:pPr/>
              <a:t>73</a:t>
            </a:fld>
            <a:endParaRPr lang="en-US" altLang="x-none"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0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80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54900B8A-EFE4-3D43-A320-B010E85E1992}" type="slidenum">
              <a:rPr lang="en-US" altLang="x-none" sz="1200"/>
              <a:pPr/>
              <a:t>74</a:t>
            </a:fld>
            <a:endParaRPr lang="en-US" altLang="x-non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AE704833-6CA6-B647-A6F6-BED306C7254C}" type="slidenum">
              <a:rPr lang="en-US" altLang="x-none" sz="1200"/>
              <a:pPr/>
              <a:t>7</a:t>
            </a:fld>
            <a:endParaRPr lang="en-US" altLang="x-none"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1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81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412B50C9-AA9F-F74E-AAAB-D7EB9E57128A}" type="slidenum">
              <a:rPr lang="en-US" altLang="x-none" sz="1200"/>
              <a:pPr/>
              <a:t>75</a:t>
            </a:fld>
            <a:endParaRPr lang="en-US" altLang="x-none"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3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83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EA1FD057-1D98-AD4D-BA6F-62C9436F9E4A}" type="slidenum">
              <a:rPr lang="en-US" altLang="x-none" sz="1200"/>
              <a:pPr/>
              <a:t>76</a:t>
            </a:fld>
            <a:endParaRPr lang="en-US" altLang="x-none"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2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82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06163876-9C15-794D-B3A5-569E69FB3997}" type="slidenum">
              <a:rPr lang="en-US" altLang="x-none" sz="1200"/>
              <a:pPr/>
              <a:t>78</a:t>
            </a:fld>
            <a:endParaRPr lang="en-US" altLang="x-none"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84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25E93BF1-B2C6-4544-BAC7-932505CAE6D8}" type="slidenum">
              <a:rPr lang="en-US" altLang="x-none" sz="1200"/>
              <a:pPr/>
              <a:t>79</a:t>
            </a:fld>
            <a:endParaRPr lang="en-US" altLang="x-none"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5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85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3CAFCB7F-69F1-BF40-BCCE-C659E1D6A984}" type="slidenum">
              <a:rPr lang="en-US" altLang="x-none" sz="1200"/>
              <a:pPr/>
              <a:t>80</a:t>
            </a:fld>
            <a:endParaRPr lang="en-US" altLang="x-none"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6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86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E24021BC-078B-8046-BAD8-B987D1B3DB92}" type="slidenum">
              <a:rPr lang="en-US" altLang="x-none" sz="1200"/>
              <a:pPr/>
              <a:t>81</a:t>
            </a:fld>
            <a:endParaRPr lang="en-US" altLang="x-none"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7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87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EA2EC9B6-7C68-4148-9F39-7391B754B215}" type="slidenum">
              <a:rPr lang="en-US" altLang="x-none" sz="1200"/>
              <a:pPr/>
              <a:t>82</a:t>
            </a:fld>
            <a:endParaRPr lang="en-US" altLang="x-none"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8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88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B285D2E2-98C7-D14F-A91A-A6A1AB772B49}" type="slidenum">
              <a:rPr lang="en-US" altLang="x-none" sz="1200"/>
              <a:pPr/>
              <a:t>83</a:t>
            </a:fld>
            <a:endParaRPr lang="en-US" altLang="x-none"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9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89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924206E5-876C-424C-AEC8-A8443BEE56E6}" type="slidenum">
              <a:rPr lang="en-US" altLang="x-none" sz="1200"/>
              <a:pPr/>
              <a:t>84</a:t>
            </a:fld>
            <a:endParaRPr lang="en-US" altLang="x-none"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0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90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BF2D7547-834E-4B48-B85A-842A4188F78E}" type="slidenum">
              <a:rPr lang="en-US" altLang="x-none" sz="1200"/>
              <a:pPr/>
              <a:t>85</a:t>
            </a:fld>
            <a:endParaRPr lang="en-US" altLang="x-non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728A091A-1691-8845-857D-23D403F119D2}" type="slidenum">
              <a:rPr lang="en-US" altLang="x-none" sz="1200"/>
              <a:pPr/>
              <a:t>8</a:t>
            </a:fld>
            <a:endParaRPr lang="en-US" altLang="x-none"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1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91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2622F186-B486-2943-AAB3-51B4046FDE9E}" type="slidenum">
              <a:rPr lang="en-US" altLang="x-none" sz="1200"/>
              <a:pPr/>
              <a:t>86</a:t>
            </a:fld>
            <a:endParaRPr lang="en-US" altLang="x-none" sz="12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2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92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77A11CBD-E140-F340-8F7E-2E0AEB8FB7D2}" type="slidenum">
              <a:rPr lang="en-US" altLang="x-none" sz="1200"/>
              <a:pPr/>
              <a:t>87</a:t>
            </a:fld>
            <a:endParaRPr lang="en-US" altLang="x-none" sz="12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93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F2D67442-3062-414A-ABD5-887D60A93934}" type="slidenum">
              <a:rPr lang="en-US" altLang="x-none" sz="1200"/>
              <a:pPr/>
              <a:t>88</a:t>
            </a:fld>
            <a:endParaRPr lang="en-US" altLang="x-none" sz="12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94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D973C730-05B8-9647-A721-E12479F115E5}" type="slidenum">
              <a:rPr lang="en-US" altLang="x-none" sz="1200"/>
              <a:pPr/>
              <a:t>89</a:t>
            </a:fld>
            <a:endParaRPr lang="en-US" altLang="x-none" sz="12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5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95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8DDF5446-BE5D-504B-B6E3-5A1E8B61D977}" type="slidenum">
              <a:rPr lang="en-US" altLang="x-none" sz="1200"/>
              <a:pPr/>
              <a:t>90</a:t>
            </a:fld>
            <a:endParaRPr lang="en-US" altLang="x-none" sz="12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6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96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72713C98-1CEE-3043-822B-8CD7ECDAF54B}" type="slidenum">
              <a:rPr lang="en-US" altLang="x-none" sz="1200"/>
              <a:pPr/>
              <a:t>91</a:t>
            </a:fld>
            <a:endParaRPr lang="en-US" altLang="x-none" sz="12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7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97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94DB8B29-3782-F84C-AF9D-5D817B3EFCDE}" type="slidenum">
              <a:rPr lang="en-US" altLang="x-none" sz="1200"/>
              <a:pPr/>
              <a:t>92</a:t>
            </a:fld>
            <a:endParaRPr lang="en-US" altLang="x-none" sz="12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8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98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B44D0000-0BFD-A444-90AB-CD0CDFD56364}" type="slidenum">
              <a:rPr lang="en-US" altLang="x-none" sz="1200"/>
              <a:pPr/>
              <a:t>93</a:t>
            </a:fld>
            <a:endParaRPr lang="en-US" altLang="x-non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x-none" altLang="x-none"/>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fld id="{63DBA09C-87BB-6D49-A415-3586ABC1CB8A}" type="slidenum">
              <a:rPr lang="en-US" altLang="x-none" sz="1200"/>
              <a:pPr/>
              <a:t>9</a:t>
            </a:fld>
            <a:endParaRPr lang="en-US" altLang="x-none"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hidden">
          <a:xfrm>
            <a:off x="-11113" y="1836738"/>
            <a:ext cx="2268538" cy="2709862"/>
          </a:xfrm>
          <a:custGeom>
            <a:avLst/>
            <a:gdLst>
              <a:gd name="T0" fmla="*/ 2147483646 w 1429"/>
              <a:gd name="T1" fmla="*/ 2147483646 h 1707"/>
              <a:gd name="T2" fmla="*/ 2147483646 w 1429"/>
              <a:gd name="T3" fmla="*/ 2147483646 h 1707"/>
              <a:gd name="T4" fmla="*/ 2147483646 w 1429"/>
              <a:gd name="T5" fmla="*/ 0 h 1707"/>
              <a:gd name="T6" fmla="*/ 2147483646 w 1429"/>
              <a:gd name="T7" fmla="*/ 2147483646 h 1707"/>
              <a:gd name="T8" fmla="*/ 2147483646 w 1429"/>
              <a:gd name="T9" fmla="*/ 2147483646 h 1707"/>
              <a:gd name="T10" fmla="*/ 2147483646 w 1429"/>
              <a:gd name="T11" fmla="*/ 2147483646 h 1707"/>
              <a:gd name="T12" fmla="*/ 2147483646 w 1429"/>
              <a:gd name="T13" fmla="*/ 2147483646 h 1707"/>
              <a:gd name="T14" fmla="*/ 2147483646 w 1429"/>
              <a:gd name="T15" fmla="*/ 2147483646 h 1707"/>
              <a:gd name="T16" fmla="*/ 2147483646 w 1429"/>
              <a:gd name="T17" fmla="*/ 2147483646 h 1707"/>
              <a:gd name="T18" fmla="*/ 2147483646 w 1429"/>
              <a:gd name="T19" fmla="*/ 2147483646 h 1707"/>
              <a:gd name="T20" fmla="*/ 0 w 1429"/>
              <a:gd name="T21" fmla="*/ 2147483646 h 1707"/>
              <a:gd name="T22" fmla="*/ 0 w 1429"/>
              <a:gd name="T23" fmla="*/ 2147483646 h 1707"/>
              <a:gd name="T24" fmla="*/ 2147483646 w 1429"/>
              <a:gd name="T25" fmla="*/ 2147483646 h 1707"/>
              <a:gd name="T26" fmla="*/ 2147483646 w 1429"/>
              <a:gd name="T27" fmla="*/ 2147483646 h 1707"/>
              <a:gd name="T28" fmla="*/ 2147483646 w 1429"/>
              <a:gd name="T29" fmla="*/ 2147483646 h 1707"/>
              <a:gd name="T30" fmla="*/ 2147483646 w 1429"/>
              <a:gd name="T31" fmla="*/ 2147483646 h 1707"/>
              <a:gd name="T32" fmla="*/ 2147483646 w 1429"/>
              <a:gd name="T33" fmla="*/ 2147483646 h 1707"/>
              <a:gd name="T34" fmla="*/ 2147483646 w 1429"/>
              <a:gd name="T35" fmla="*/ 2147483646 h 1707"/>
              <a:gd name="T36" fmla="*/ 2147483646 w 1429"/>
              <a:gd name="T37" fmla="*/ 2147483646 h 1707"/>
              <a:gd name="T38" fmla="*/ 2147483646 w 1429"/>
              <a:gd name="T39" fmla="*/ 2147483646 h 1707"/>
              <a:gd name="T40" fmla="*/ 2147483646 w 1429"/>
              <a:gd name="T41" fmla="*/ 2147483646 h 1707"/>
              <a:gd name="T42" fmla="*/ 2147483646 w 1429"/>
              <a:gd name="T43" fmla="*/ 2147483646 h 1707"/>
              <a:gd name="T44" fmla="*/ 2147483646 w 1429"/>
              <a:gd name="T45" fmla="*/ 2147483646 h 1707"/>
              <a:gd name="T46" fmla="*/ 2147483646 w 1429"/>
              <a:gd name="T47" fmla="*/ 2147483646 h 1707"/>
              <a:gd name="T48" fmla="*/ 2147483646 w 1429"/>
              <a:gd name="T49" fmla="*/ 2147483646 h 1707"/>
              <a:gd name="T50" fmla="*/ 2147483646 w 1429"/>
              <a:gd name="T51" fmla="*/ 2147483646 h 1707"/>
              <a:gd name="T52" fmla="*/ 2147483646 w 1429"/>
              <a:gd name="T53" fmla="*/ 2147483646 h 1707"/>
              <a:gd name="T54" fmla="*/ 2147483646 w 1429"/>
              <a:gd name="T55" fmla="*/ 2147483646 h 1707"/>
              <a:gd name="T56" fmla="*/ 2147483646 w 1429"/>
              <a:gd name="T57" fmla="*/ 2147483646 h 1707"/>
              <a:gd name="T58" fmla="*/ 2147483646 w 1429"/>
              <a:gd name="T59" fmla="*/ 2147483646 h 1707"/>
              <a:gd name="T60" fmla="*/ 2147483646 w 1429"/>
              <a:gd name="T61" fmla="*/ 2147483646 h 1707"/>
              <a:gd name="T62" fmla="*/ 2147483646 w 1429"/>
              <a:gd name="T63" fmla="*/ 2147483646 h 1707"/>
              <a:gd name="T64" fmla="*/ 2147483646 w 1429"/>
              <a:gd name="T65" fmla="*/ 2147483646 h 1707"/>
              <a:gd name="T66" fmla="*/ 2147483646 w 1429"/>
              <a:gd name="T67" fmla="*/ 2147483646 h 1707"/>
              <a:gd name="T68" fmla="*/ 2147483646 w 1429"/>
              <a:gd name="T69" fmla="*/ 2147483646 h 1707"/>
              <a:gd name="T70" fmla="*/ 2147483646 w 1429"/>
              <a:gd name="T71" fmla="*/ 2147483646 h 1707"/>
              <a:gd name="T72" fmla="*/ 2147483646 w 1429"/>
              <a:gd name="T73" fmla="*/ 2147483646 h 1707"/>
              <a:gd name="T74" fmla="*/ 2147483646 w 1429"/>
              <a:gd name="T75" fmla="*/ 2147483646 h 1707"/>
              <a:gd name="T76" fmla="*/ 2147483646 w 1429"/>
              <a:gd name="T77" fmla="*/ 2147483646 h 1707"/>
              <a:gd name="T78" fmla="*/ 2147483646 w 1429"/>
              <a:gd name="T79" fmla="*/ 2147483646 h 1707"/>
              <a:gd name="T80" fmla="*/ 2147483646 w 1429"/>
              <a:gd name="T81" fmla="*/ 2147483646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 name="Freeform 5"/>
          <p:cNvSpPr>
            <a:spLocks/>
          </p:cNvSpPr>
          <p:nvPr/>
        </p:nvSpPr>
        <p:spPr bwMode="hidden">
          <a:xfrm>
            <a:off x="107950" y="15875"/>
            <a:ext cx="838200" cy="787400"/>
          </a:xfrm>
          <a:custGeom>
            <a:avLst/>
            <a:gdLst>
              <a:gd name="T0" fmla="*/ 2147483646 w 528"/>
              <a:gd name="T1" fmla="*/ 2147483646 h 496"/>
              <a:gd name="T2" fmla="*/ 2147483646 w 528"/>
              <a:gd name="T3" fmla="*/ 2147483646 h 496"/>
              <a:gd name="T4" fmla="*/ 2147483646 w 528"/>
              <a:gd name="T5" fmla="*/ 0 h 496"/>
              <a:gd name="T6" fmla="*/ 2147483646 w 528"/>
              <a:gd name="T7" fmla="*/ 0 h 496"/>
              <a:gd name="T8" fmla="*/ 2147483646 w 528"/>
              <a:gd name="T9" fmla="*/ 2147483646 h 496"/>
              <a:gd name="T10" fmla="*/ 2147483646 w 528"/>
              <a:gd name="T11" fmla="*/ 2147483646 h 496"/>
              <a:gd name="T12" fmla="*/ 2147483646 w 528"/>
              <a:gd name="T13" fmla="*/ 0 h 496"/>
              <a:gd name="T14" fmla="*/ 2147483646 w 528"/>
              <a:gd name="T15" fmla="*/ 2147483646 h 496"/>
              <a:gd name="T16" fmla="*/ 2147483646 w 528"/>
              <a:gd name="T17" fmla="*/ 2147483646 h 496"/>
              <a:gd name="T18" fmla="*/ 2147483646 w 528"/>
              <a:gd name="T19" fmla="*/ 2147483646 h 496"/>
              <a:gd name="T20" fmla="*/ 2147483646 w 528"/>
              <a:gd name="T21" fmla="*/ 2147483646 h 496"/>
              <a:gd name="T22" fmla="*/ 2147483646 w 528"/>
              <a:gd name="T23" fmla="*/ 2147483646 h 496"/>
              <a:gd name="T24" fmla="*/ 2147483646 w 528"/>
              <a:gd name="T25" fmla="*/ 2147483646 h 496"/>
              <a:gd name="T26" fmla="*/ 2147483646 w 528"/>
              <a:gd name="T27" fmla="*/ 2147483646 h 496"/>
              <a:gd name="T28" fmla="*/ 2147483646 w 528"/>
              <a:gd name="T29" fmla="*/ 2147483646 h 496"/>
              <a:gd name="T30" fmla="*/ 0 w 528"/>
              <a:gd name="T31" fmla="*/ 2147483646 h 496"/>
              <a:gd name="T32" fmla="*/ 2147483646 w 528"/>
              <a:gd name="T33" fmla="*/ 2147483646 h 496"/>
              <a:gd name="T34" fmla="*/ 2147483646 w 528"/>
              <a:gd name="T35" fmla="*/ 2147483646 h 496"/>
              <a:gd name="T36" fmla="*/ 2147483646 w 528"/>
              <a:gd name="T37" fmla="*/ 2147483646 h 496"/>
              <a:gd name="T38" fmla="*/ 2147483646 w 528"/>
              <a:gd name="T39" fmla="*/ 2147483646 h 496"/>
              <a:gd name="T40" fmla="*/ 2147483646 w 528"/>
              <a:gd name="T41" fmla="*/ 2147483646 h 496"/>
              <a:gd name="T42" fmla="*/ 2147483646 w 528"/>
              <a:gd name="T43" fmla="*/ 2147483646 h 496"/>
              <a:gd name="T44" fmla="*/ 2147483646 w 528"/>
              <a:gd name="T45" fmla="*/ 2147483646 h 496"/>
              <a:gd name="T46" fmla="*/ 2147483646 w 528"/>
              <a:gd name="T47" fmla="*/ 2147483646 h 496"/>
              <a:gd name="T48" fmla="*/ 2147483646 w 528"/>
              <a:gd name="T49" fmla="*/ 2147483646 h 496"/>
              <a:gd name="T50" fmla="*/ 2147483646 w 528"/>
              <a:gd name="T51" fmla="*/ 2147483646 h 496"/>
              <a:gd name="T52" fmla="*/ 2147483646 w 528"/>
              <a:gd name="T53" fmla="*/ 2147483646 h 496"/>
              <a:gd name="T54" fmla="*/ 2147483646 w 528"/>
              <a:gd name="T55" fmla="*/ 2147483646 h 496"/>
              <a:gd name="T56" fmla="*/ 2147483646 w 528"/>
              <a:gd name="T57" fmla="*/ 2147483646 h 496"/>
              <a:gd name="T58" fmla="*/ 2147483646 w 528"/>
              <a:gd name="T59" fmla="*/ 2147483646 h 496"/>
              <a:gd name="T60" fmla="*/ 2147483646 w 528"/>
              <a:gd name="T61" fmla="*/ 2147483646 h 496"/>
              <a:gd name="T62" fmla="*/ 2147483646 w 528"/>
              <a:gd name="T63" fmla="*/ 2147483646 h 496"/>
              <a:gd name="T64" fmla="*/ 2147483646 w 528"/>
              <a:gd name="T65" fmla="*/ 2147483646 h 496"/>
              <a:gd name="T66" fmla="*/ 2147483646 w 528"/>
              <a:gd name="T67" fmla="*/ 2147483646 h 496"/>
              <a:gd name="T68" fmla="*/ 2147483646 w 528"/>
              <a:gd name="T69" fmla="*/ 2147483646 h 496"/>
              <a:gd name="T70" fmla="*/ 2147483646 w 528"/>
              <a:gd name="T71" fmla="*/ 2147483646 h 496"/>
              <a:gd name="T72" fmla="*/ 2147483646 w 528"/>
              <a:gd name="T73" fmla="*/ 2147483646 h 496"/>
              <a:gd name="T74" fmla="*/ 2147483646 w 528"/>
              <a:gd name="T75" fmla="*/ 2147483646 h 496"/>
              <a:gd name="T76" fmla="*/ 2147483646 w 528"/>
              <a:gd name="T77" fmla="*/ 2147483646 h 496"/>
              <a:gd name="T78" fmla="*/ 2147483646 w 528"/>
              <a:gd name="T79" fmla="*/ 2147483646 h 496"/>
              <a:gd name="T80" fmla="*/ 2147483646 w 528"/>
              <a:gd name="T81" fmla="*/ 2147483646 h 496"/>
              <a:gd name="T82" fmla="*/ 2147483646 w 528"/>
              <a:gd name="T83" fmla="*/ 2147483646 h 496"/>
              <a:gd name="T84" fmla="*/ 2147483646 w 528"/>
              <a:gd name="T85" fmla="*/ 2147483646 h 496"/>
              <a:gd name="T86" fmla="*/ 2147483646 w 528"/>
              <a:gd name="T87" fmla="*/ 2147483646 h 496"/>
              <a:gd name="T88" fmla="*/ 2147483646 w 528"/>
              <a:gd name="T89" fmla="*/ 2147483646 h 496"/>
              <a:gd name="T90" fmla="*/ 2147483646 w 528"/>
              <a:gd name="T91" fmla="*/ 2147483646 h 496"/>
              <a:gd name="T92" fmla="*/ 2147483646 w 528"/>
              <a:gd name="T93" fmla="*/ 2147483646 h 496"/>
              <a:gd name="T94" fmla="*/ 2147483646 w 528"/>
              <a:gd name="T95" fmla="*/ 0 h 496"/>
              <a:gd name="T96" fmla="*/ 2147483646 w 528"/>
              <a:gd name="T97" fmla="*/ 214748364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 name="Freeform 6"/>
          <p:cNvSpPr>
            <a:spLocks/>
          </p:cNvSpPr>
          <p:nvPr/>
        </p:nvSpPr>
        <p:spPr bwMode="hidden">
          <a:xfrm>
            <a:off x="1192213" y="354013"/>
            <a:ext cx="2266950" cy="22701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 name="Freeform 7"/>
          <p:cNvSpPr>
            <a:spLocks/>
          </p:cNvSpPr>
          <p:nvPr/>
        </p:nvSpPr>
        <p:spPr bwMode="hidden">
          <a:xfrm>
            <a:off x="2532063" y="1270000"/>
            <a:ext cx="3670300" cy="3671888"/>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Freeform 8"/>
          <p:cNvSpPr>
            <a:spLocks/>
          </p:cNvSpPr>
          <p:nvPr/>
        </p:nvSpPr>
        <p:spPr bwMode="hidden">
          <a:xfrm>
            <a:off x="3175" y="4797425"/>
            <a:ext cx="3417888" cy="2097088"/>
          </a:xfrm>
          <a:custGeom>
            <a:avLst/>
            <a:gdLst>
              <a:gd name="T0" fmla="*/ 2147483646 w 2153"/>
              <a:gd name="T1" fmla="*/ 2147483646 h 1321"/>
              <a:gd name="T2" fmla="*/ 2147483646 w 2153"/>
              <a:gd name="T3" fmla="*/ 2147483646 h 1321"/>
              <a:gd name="T4" fmla="*/ 2147483646 w 2153"/>
              <a:gd name="T5" fmla="*/ 0 h 1321"/>
              <a:gd name="T6" fmla="*/ 2147483646 w 2153"/>
              <a:gd name="T7" fmla="*/ 2147483646 h 1321"/>
              <a:gd name="T8" fmla="*/ 2147483646 w 2153"/>
              <a:gd name="T9" fmla="*/ 2147483646 h 1321"/>
              <a:gd name="T10" fmla="*/ 2147483646 w 2153"/>
              <a:gd name="T11" fmla="*/ 2147483646 h 1321"/>
              <a:gd name="T12" fmla="*/ 2147483646 w 2153"/>
              <a:gd name="T13" fmla="*/ 2147483646 h 1321"/>
              <a:gd name="T14" fmla="*/ 2147483646 w 2153"/>
              <a:gd name="T15" fmla="*/ 2147483646 h 1321"/>
              <a:gd name="T16" fmla="*/ 2147483646 w 2153"/>
              <a:gd name="T17" fmla="*/ 2147483646 h 1321"/>
              <a:gd name="T18" fmla="*/ 2147483646 w 2153"/>
              <a:gd name="T19" fmla="*/ 2147483646 h 1321"/>
              <a:gd name="T20" fmla="*/ 2147483646 w 2153"/>
              <a:gd name="T21" fmla="*/ 2147483646 h 1321"/>
              <a:gd name="T22" fmla="*/ 2147483646 w 2153"/>
              <a:gd name="T23" fmla="*/ 2147483646 h 1321"/>
              <a:gd name="T24" fmla="*/ 2147483646 w 2153"/>
              <a:gd name="T25" fmla="*/ 2147483646 h 1321"/>
              <a:gd name="T26" fmla="*/ 2147483646 w 2153"/>
              <a:gd name="T27" fmla="*/ 2147483646 h 1321"/>
              <a:gd name="T28" fmla="*/ 2147483646 w 2153"/>
              <a:gd name="T29" fmla="*/ 2147483646 h 1321"/>
              <a:gd name="T30" fmla="*/ 0 w 2153"/>
              <a:gd name="T31" fmla="*/ 2147483646 h 1321"/>
              <a:gd name="T32" fmla="*/ 2147483646 w 2153"/>
              <a:gd name="T33" fmla="*/ 2147483646 h 1321"/>
              <a:gd name="T34" fmla="*/ 2147483646 w 2153"/>
              <a:gd name="T35" fmla="*/ 2147483646 h 1321"/>
              <a:gd name="T36" fmla="*/ 2147483646 w 2153"/>
              <a:gd name="T37" fmla="*/ 2147483646 h 1321"/>
              <a:gd name="T38" fmla="*/ 2147483646 w 2153"/>
              <a:gd name="T39" fmla="*/ 2147483646 h 1321"/>
              <a:gd name="T40" fmla="*/ 2147483646 w 2153"/>
              <a:gd name="T41" fmla="*/ 2147483646 h 1321"/>
              <a:gd name="T42" fmla="*/ 2147483646 w 2153"/>
              <a:gd name="T43" fmla="*/ 2147483646 h 1321"/>
              <a:gd name="T44" fmla="*/ 2147483646 w 2153"/>
              <a:gd name="T45" fmla="*/ 2147483646 h 1321"/>
              <a:gd name="T46" fmla="*/ 2147483646 w 2153"/>
              <a:gd name="T47" fmla="*/ 2147483646 h 1321"/>
              <a:gd name="T48" fmla="*/ 2147483646 w 2153"/>
              <a:gd name="T49" fmla="*/ 2147483646 h 1321"/>
              <a:gd name="T50" fmla="*/ 2147483646 w 2153"/>
              <a:gd name="T51" fmla="*/ 2147483646 h 1321"/>
              <a:gd name="T52" fmla="*/ 2147483646 w 2153"/>
              <a:gd name="T53" fmla="*/ 2147483646 h 1321"/>
              <a:gd name="T54" fmla="*/ 2147483646 w 2153"/>
              <a:gd name="T55" fmla="*/ 2147483646 h 1321"/>
              <a:gd name="T56" fmla="*/ 2147483646 w 2153"/>
              <a:gd name="T57" fmla="*/ 2147483646 h 1321"/>
              <a:gd name="T58" fmla="*/ 2147483646 w 2153"/>
              <a:gd name="T59" fmla="*/ 2147483646 h 1321"/>
              <a:gd name="T60" fmla="*/ 2147483646 w 2153"/>
              <a:gd name="T61" fmla="*/ 2147483646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hidden">
          <a:xfrm>
            <a:off x="4494213" y="4425950"/>
            <a:ext cx="2263775" cy="226377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10"/>
          <p:cNvSpPr>
            <a:spLocks/>
          </p:cNvSpPr>
          <p:nvPr/>
        </p:nvSpPr>
        <p:spPr bwMode="hidden">
          <a:xfrm>
            <a:off x="5646738" y="487363"/>
            <a:ext cx="2928937" cy="29305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11"/>
          <p:cNvSpPr>
            <a:spLocks/>
          </p:cNvSpPr>
          <p:nvPr/>
        </p:nvSpPr>
        <p:spPr bwMode="hidden">
          <a:xfrm>
            <a:off x="7146925" y="2555875"/>
            <a:ext cx="2008188" cy="3997325"/>
          </a:xfrm>
          <a:custGeom>
            <a:avLst/>
            <a:gdLst>
              <a:gd name="T0" fmla="*/ 2147483646 w 1265"/>
              <a:gd name="T1" fmla="*/ 0 h 2518"/>
              <a:gd name="T2" fmla="*/ 2147483646 w 1265"/>
              <a:gd name="T3" fmla="*/ 2147483646 h 2518"/>
              <a:gd name="T4" fmla="*/ 2147483646 w 1265"/>
              <a:gd name="T5" fmla="*/ 2147483646 h 2518"/>
              <a:gd name="T6" fmla="*/ 2147483646 w 1265"/>
              <a:gd name="T7" fmla="*/ 2147483646 h 2518"/>
              <a:gd name="T8" fmla="*/ 2147483646 w 1265"/>
              <a:gd name="T9" fmla="*/ 2147483646 h 2518"/>
              <a:gd name="T10" fmla="*/ 2147483646 w 1265"/>
              <a:gd name="T11" fmla="*/ 2147483646 h 2518"/>
              <a:gd name="T12" fmla="*/ 2147483646 w 1265"/>
              <a:gd name="T13" fmla="*/ 2147483646 h 2518"/>
              <a:gd name="T14" fmla="*/ 2147483646 w 1265"/>
              <a:gd name="T15" fmla="*/ 2147483646 h 2518"/>
              <a:gd name="T16" fmla="*/ 2147483646 w 1265"/>
              <a:gd name="T17" fmla="*/ 2147483646 h 2518"/>
              <a:gd name="T18" fmla="*/ 2147483646 w 1265"/>
              <a:gd name="T19" fmla="*/ 2147483646 h 2518"/>
              <a:gd name="T20" fmla="*/ 2147483646 w 1265"/>
              <a:gd name="T21" fmla="*/ 2147483646 h 2518"/>
              <a:gd name="T22" fmla="*/ 2147483646 w 1265"/>
              <a:gd name="T23" fmla="*/ 2147483646 h 2518"/>
              <a:gd name="T24" fmla="*/ 2147483646 w 1265"/>
              <a:gd name="T25" fmla="*/ 2147483646 h 2518"/>
              <a:gd name="T26" fmla="*/ 0 w 1265"/>
              <a:gd name="T27" fmla="*/ 2147483646 h 2518"/>
              <a:gd name="T28" fmla="*/ 2147483646 w 1265"/>
              <a:gd name="T29" fmla="*/ 2147483646 h 2518"/>
              <a:gd name="T30" fmla="*/ 2147483646 w 1265"/>
              <a:gd name="T31" fmla="*/ 2147483646 h 2518"/>
              <a:gd name="T32" fmla="*/ 2147483646 w 1265"/>
              <a:gd name="T33" fmla="*/ 2147483646 h 2518"/>
              <a:gd name="T34" fmla="*/ 2147483646 w 1265"/>
              <a:gd name="T35" fmla="*/ 2147483646 h 2518"/>
              <a:gd name="T36" fmla="*/ 2147483646 w 1265"/>
              <a:gd name="T37" fmla="*/ 2147483646 h 2518"/>
              <a:gd name="T38" fmla="*/ 2147483646 w 1265"/>
              <a:gd name="T39" fmla="*/ 2147483646 h 2518"/>
              <a:gd name="T40" fmla="*/ 2147483646 w 1265"/>
              <a:gd name="T41" fmla="*/ 2147483646 h 2518"/>
              <a:gd name="T42" fmla="*/ 2147483646 w 1265"/>
              <a:gd name="T43" fmla="*/ 2147483646 h 2518"/>
              <a:gd name="T44" fmla="*/ 2147483646 w 1265"/>
              <a:gd name="T45" fmla="*/ 2147483646 h 2518"/>
              <a:gd name="T46" fmla="*/ 2147483646 w 1265"/>
              <a:gd name="T47" fmla="*/ 2147483646 h 2518"/>
              <a:gd name="T48" fmla="*/ 2147483646 w 1265"/>
              <a:gd name="T49" fmla="*/ 2147483646 h 2518"/>
              <a:gd name="T50" fmla="*/ 2147483646 w 1265"/>
              <a:gd name="T51" fmla="*/ 2147483646 h 2518"/>
              <a:gd name="T52" fmla="*/ 2147483646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12"/>
          <p:cNvSpPr>
            <a:spLocks/>
          </p:cNvSpPr>
          <p:nvPr/>
        </p:nvSpPr>
        <p:spPr bwMode="hidden">
          <a:xfrm rot="16200000">
            <a:off x="3977481" y="-853281"/>
            <a:ext cx="1722438" cy="3429000"/>
          </a:xfrm>
          <a:custGeom>
            <a:avLst/>
            <a:gdLst>
              <a:gd name="T0" fmla="*/ 2147483646 w 1265"/>
              <a:gd name="T1" fmla="*/ 0 h 2518"/>
              <a:gd name="T2" fmla="*/ 2147483646 w 1265"/>
              <a:gd name="T3" fmla="*/ 2147483646 h 2518"/>
              <a:gd name="T4" fmla="*/ 2147483646 w 1265"/>
              <a:gd name="T5" fmla="*/ 2147483646 h 2518"/>
              <a:gd name="T6" fmla="*/ 2147483646 w 1265"/>
              <a:gd name="T7" fmla="*/ 2147483646 h 2518"/>
              <a:gd name="T8" fmla="*/ 2147483646 w 1265"/>
              <a:gd name="T9" fmla="*/ 2147483646 h 2518"/>
              <a:gd name="T10" fmla="*/ 2147483646 w 1265"/>
              <a:gd name="T11" fmla="*/ 2147483646 h 2518"/>
              <a:gd name="T12" fmla="*/ 2147483646 w 1265"/>
              <a:gd name="T13" fmla="*/ 2147483646 h 2518"/>
              <a:gd name="T14" fmla="*/ 2147483646 w 1265"/>
              <a:gd name="T15" fmla="*/ 2147483646 h 2518"/>
              <a:gd name="T16" fmla="*/ 2147483646 w 1265"/>
              <a:gd name="T17" fmla="*/ 2147483646 h 2518"/>
              <a:gd name="T18" fmla="*/ 2147483646 w 1265"/>
              <a:gd name="T19" fmla="*/ 2147483646 h 2518"/>
              <a:gd name="T20" fmla="*/ 2147483646 w 1265"/>
              <a:gd name="T21" fmla="*/ 2147483646 h 2518"/>
              <a:gd name="T22" fmla="*/ 2147483646 w 1265"/>
              <a:gd name="T23" fmla="*/ 2147483646 h 2518"/>
              <a:gd name="T24" fmla="*/ 2147483646 w 1265"/>
              <a:gd name="T25" fmla="*/ 2147483646 h 2518"/>
              <a:gd name="T26" fmla="*/ 0 w 1265"/>
              <a:gd name="T27" fmla="*/ 2147483646 h 2518"/>
              <a:gd name="T28" fmla="*/ 2147483646 w 1265"/>
              <a:gd name="T29" fmla="*/ 2147483646 h 2518"/>
              <a:gd name="T30" fmla="*/ 2147483646 w 1265"/>
              <a:gd name="T31" fmla="*/ 2147483646 h 2518"/>
              <a:gd name="T32" fmla="*/ 2147483646 w 1265"/>
              <a:gd name="T33" fmla="*/ 2147483646 h 2518"/>
              <a:gd name="T34" fmla="*/ 2147483646 w 1265"/>
              <a:gd name="T35" fmla="*/ 2147483646 h 2518"/>
              <a:gd name="T36" fmla="*/ 2147483646 w 1265"/>
              <a:gd name="T37" fmla="*/ 2147483646 h 2518"/>
              <a:gd name="T38" fmla="*/ 2147483646 w 1265"/>
              <a:gd name="T39" fmla="*/ 2147483646 h 2518"/>
              <a:gd name="T40" fmla="*/ 2147483646 w 1265"/>
              <a:gd name="T41" fmla="*/ 2147483646 h 2518"/>
              <a:gd name="T42" fmla="*/ 2147483646 w 1265"/>
              <a:gd name="T43" fmla="*/ 2147483646 h 2518"/>
              <a:gd name="T44" fmla="*/ 2147483646 w 1265"/>
              <a:gd name="T45" fmla="*/ 2147483646 h 2518"/>
              <a:gd name="T46" fmla="*/ 2147483646 w 1265"/>
              <a:gd name="T47" fmla="*/ 2147483646 h 2518"/>
              <a:gd name="T48" fmla="*/ 2147483646 w 1265"/>
              <a:gd name="T49" fmla="*/ 2147483646 h 2518"/>
              <a:gd name="T50" fmla="*/ 2147483646 w 1265"/>
              <a:gd name="T51" fmla="*/ 2147483646 h 2518"/>
              <a:gd name="T52" fmla="*/ 2147483646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3" name="Picture 13" descr="C:\My Documents\bits\Facbanna.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3175" y="-3175"/>
            <a:ext cx="80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14" name="Rectangle 14"/>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p>
        </p:txBody>
      </p:sp>
      <p:sp>
        <p:nvSpPr>
          <p:cNvPr id="537615" name="Rectangle 15"/>
          <p:cNvSpPr>
            <a:spLocks noGrp="1" noChangeArrowheads="1"/>
          </p:cNvSpPr>
          <p:nvPr>
            <p:ph type="subTitle" idx="1"/>
          </p:nvPr>
        </p:nvSpPr>
        <p:spPr>
          <a:xfrm>
            <a:off x="2133600" y="4114800"/>
            <a:ext cx="6400800" cy="1752600"/>
          </a:xfrm>
        </p:spPr>
        <p:txBody>
          <a:bodyPr/>
          <a:lstStyle>
            <a:lvl1pPr marL="0" indent="0">
              <a:buFont typeface="Wingdings" charset="2"/>
              <a:buNone/>
              <a:defRPr/>
            </a:lvl1pPr>
          </a:lstStyle>
          <a:p>
            <a:r>
              <a:rPr lang="en-US"/>
              <a:t>Click to edit Master subtitle style</a:t>
            </a:r>
          </a:p>
        </p:txBody>
      </p:sp>
      <p:sp>
        <p:nvSpPr>
          <p:cNvPr id="14" name="Rectangle 16"/>
          <p:cNvSpPr>
            <a:spLocks noGrp="1" noChangeArrowheads="1"/>
          </p:cNvSpPr>
          <p:nvPr>
            <p:ph type="dt" sz="half" idx="10"/>
          </p:nvPr>
        </p:nvSpPr>
        <p:spPr>
          <a:xfrm>
            <a:off x="1143000" y="6248400"/>
            <a:ext cx="1905000" cy="457200"/>
          </a:xfrm>
        </p:spPr>
        <p:txBody>
          <a:bodyPr/>
          <a:lstStyle>
            <a:lvl1pPr>
              <a:defRPr smtClean="0"/>
            </a:lvl1pPr>
          </a:lstStyle>
          <a:p>
            <a:pPr>
              <a:defRPr/>
            </a:pPr>
            <a:endParaRPr lang="x-none" altLang="x-none"/>
          </a:p>
        </p:txBody>
      </p:sp>
      <p:sp>
        <p:nvSpPr>
          <p:cNvPr id="15" name="Rectangle 17"/>
          <p:cNvSpPr>
            <a:spLocks noGrp="1" noChangeArrowheads="1"/>
          </p:cNvSpPr>
          <p:nvPr>
            <p:ph type="ftr" sz="quarter" idx="11"/>
          </p:nvPr>
        </p:nvSpPr>
        <p:spPr>
          <a:xfrm>
            <a:off x="3581400" y="6248400"/>
            <a:ext cx="2895600" cy="457200"/>
          </a:xfrm>
        </p:spPr>
        <p:txBody>
          <a:bodyPr/>
          <a:lstStyle>
            <a:lvl1pPr>
              <a:defRPr smtClean="0"/>
            </a:lvl1pPr>
          </a:lstStyle>
          <a:p>
            <a:pPr>
              <a:defRPr/>
            </a:pPr>
            <a:endParaRPr lang="x-none" altLang="x-none"/>
          </a:p>
        </p:txBody>
      </p:sp>
      <p:sp>
        <p:nvSpPr>
          <p:cNvPr id="16" name="Rectangle 18"/>
          <p:cNvSpPr>
            <a:spLocks noGrp="1" noChangeArrowheads="1"/>
          </p:cNvSpPr>
          <p:nvPr>
            <p:ph type="sldNum" sz="quarter" idx="12"/>
          </p:nvPr>
        </p:nvSpPr>
        <p:spPr>
          <a:xfrm>
            <a:off x="7010400" y="6248400"/>
            <a:ext cx="1905000" cy="457200"/>
          </a:xfrm>
        </p:spPr>
        <p:txBody>
          <a:bodyPr/>
          <a:lstStyle>
            <a:lvl1pPr>
              <a:defRPr/>
            </a:lvl1pPr>
          </a:lstStyle>
          <a:p>
            <a:pPr>
              <a:defRPr/>
            </a:pPr>
            <a:fld id="{2D72E614-2A58-C34D-AE03-7E6AA32A1D63}" type="slidenum">
              <a:rPr lang="en-US" altLang="x-none"/>
              <a:pPr>
                <a:defRPr/>
              </a:pPr>
              <a:t>‹#›</a:t>
            </a:fld>
            <a:endParaRPr lang="en-US" altLang="x-none"/>
          </a:p>
        </p:txBody>
      </p:sp>
    </p:spTree>
    <p:extLst>
      <p:ext uri="{BB962C8B-B14F-4D97-AF65-F5344CB8AC3E}">
        <p14:creationId xmlns:p14="http://schemas.microsoft.com/office/powerpoint/2010/main" val="165480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16"/>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17"/>
          <p:cNvSpPr>
            <a:spLocks noGrp="1" noChangeArrowheads="1"/>
          </p:cNvSpPr>
          <p:nvPr>
            <p:ph type="sldNum" sz="quarter" idx="12"/>
          </p:nvPr>
        </p:nvSpPr>
        <p:spPr>
          <a:ln/>
        </p:spPr>
        <p:txBody>
          <a:bodyPr/>
          <a:lstStyle>
            <a:lvl1pPr>
              <a:defRPr/>
            </a:lvl1pPr>
          </a:lstStyle>
          <a:p>
            <a:pPr>
              <a:defRPr/>
            </a:pPr>
            <a:fld id="{C714AEF0-17BA-C945-9BAA-329047851A46}" type="slidenum">
              <a:rPr lang="en-US" altLang="x-none"/>
              <a:pPr>
                <a:defRPr/>
              </a:pPr>
              <a:t>‹#›</a:t>
            </a:fld>
            <a:endParaRPr lang="en-US" altLang="x-none"/>
          </a:p>
        </p:txBody>
      </p:sp>
    </p:spTree>
    <p:extLst>
      <p:ext uri="{BB962C8B-B14F-4D97-AF65-F5344CB8AC3E}">
        <p14:creationId xmlns:p14="http://schemas.microsoft.com/office/powerpoint/2010/main" val="132677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16"/>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17"/>
          <p:cNvSpPr>
            <a:spLocks noGrp="1" noChangeArrowheads="1"/>
          </p:cNvSpPr>
          <p:nvPr>
            <p:ph type="sldNum" sz="quarter" idx="12"/>
          </p:nvPr>
        </p:nvSpPr>
        <p:spPr>
          <a:ln/>
        </p:spPr>
        <p:txBody>
          <a:bodyPr/>
          <a:lstStyle>
            <a:lvl1pPr>
              <a:defRPr/>
            </a:lvl1pPr>
          </a:lstStyle>
          <a:p>
            <a:pPr>
              <a:defRPr/>
            </a:pPr>
            <a:fld id="{E8E74DA4-F8A5-5145-8769-5A60F9B82813}" type="slidenum">
              <a:rPr lang="en-US" altLang="x-none"/>
              <a:pPr>
                <a:defRPr/>
              </a:pPr>
              <a:t>‹#›</a:t>
            </a:fld>
            <a:endParaRPr lang="en-US" altLang="x-none"/>
          </a:p>
        </p:txBody>
      </p:sp>
    </p:spTree>
    <p:extLst>
      <p:ext uri="{BB962C8B-B14F-4D97-AF65-F5344CB8AC3E}">
        <p14:creationId xmlns:p14="http://schemas.microsoft.com/office/powerpoint/2010/main" val="1726599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066800" y="1676400"/>
            <a:ext cx="3810000" cy="4114800"/>
          </a:xfrm>
        </p:spPr>
        <p:txBody>
          <a:bodyPr/>
          <a:lstStyle/>
          <a:p>
            <a:pPr lvl="0"/>
            <a:endParaRPr lang="en-US" noProof="0"/>
          </a:p>
        </p:txBody>
      </p:sp>
      <p:sp>
        <p:nvSpPr>
          <p:cNvPr id="4" name="Text Placeholder 3"/>
          <p:cNvSpPr>
            <a:spLocks noGrp="1"/>
          </p:cNvSpPr>
          <p:nvPr>
            <p:ph type="body" sz="half" idx="2"/>
          </p:nvPr>
        </p:nvSpPr>
        <p:spPr>
          <a:xfrm>
            <a:off x="50292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dt" sz="half" idx="10"/>
          </p:nvPr>
        </p:nvSpPr>
        <p:spPr>
          <a:ln/>
        </p:spPr>
        <p:txBody>
          <a:bodyPr/>
          <a:lstStyle>
            <a:lvl1pPr>
              <a:defRPr/>
            </a:lvl1pPr>
          </a:lstStyle>
          <a:p>
            <a:pPr>
              <a:defRPr/>
            </a:pPr>
            <a:endParaRPr lang="x-none" altLang="x-none"/>
          </a:p>
        </p:txBody>
      </p:sp>
      <p:sp>
        <p:nvSpPr>
          <p:cNvPr id="6" name="Rectangle 16"/>
          <p:cNvSpPr>
            <a:spLocks noGrp="1" noChangeArrowheads="1"/>
          </p:cNvSpPr>
          <p:nvPr>
            <p:ph type="ftr" sz="quarter" idx="11"/>
          </p:nvPr>
        </p:nvSpPr>
        <p:spPr>
          <a:ln/>
        </p:spPr>
        <p:txBody>
          <a:bodyPr/>
          <a:lstStyle>
            <a:lvl1pPr>
              <a:defRPr/>
            </a:lvl1pPr>
          </a:lstStyle>
          <a:p>
            <a:pPr>
              <a:defRPr/>
            </a:pPr>
            <a:endParaRPr lang="x-none" altLang="x-none"/>
          </a:p>
        </p:txBody>
      </p:sp>
      <p:sp>
        <p:nvSpPr>
          <p:cNvPr id="7" name="Rectangle 17"/>
          <p:cNvSpPr>
            <a:spLocks noGrp="1" noChangeArrowheads="1"/>
          </p:cNvSpPr>
          <p:nvPr>
            <p:ph type="sldNum" sz="quarter" idx="12"/>
          </p:nvPr>
        </p:nvSpPr>
        <p:spPr>
          <a:ln/>
        </p:spPr>
        <p:txBody>
          <a:bodyPr/>
          <a:lstStyle>
            <a:lvl1pPr>
              <a:defRPr/>
            </a:lvl1pPr>
          </a:lstStyle>
          <a:p>
            <a:pPr>
              <a:defRPr/>
            </a:pPr>
            <a:fld id="{09AC08C3-D1F5-274B-B766-268A3141ED8F}" type="slidenum">
              <a:rPr lang="en-US" altLang="x-none"/>
              <a:pPr>
                <a:defRPr/>
              </a:pPr>
              <a:t>‹#›</a:t>
            </a:fld>
            <a:endParaRPr lang="en-US" altLang="x-none"/>
          </a:p>
        </p:txBody>
      </p:sp>
    </p:spTree>
    <p:extLst>
      <p:ext uri="{BB962C8B-B14F-4D97-AF65-F5344CB8AC3E}">
        <p14:creationId xmlns:p14="http://schemas.microsoft.com/office/powerpoint/2010/main" val="12837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1676400"/>
            <a:ext cx="3810000" cy="4114800"/>
          </a:xfrm>
        </p:spPr>
        <p:txBody>
          <a:bodyPr/>
          <a:lstStyle/>
          <a:p>
            <a:pPr lvl="0"/>
            <a:endParaRPr lang="en-US" noProof="0"/>
          </a:p>
        </p:txBody>
      </p:sp>
      <p:sp>
        <p:nvSpPr>
          <p:cNvPr id="5" name="Rectangle 15"/>
          <p:cNvSpPr>
            <a:spLocks noGrp="1" noChangeArrowheads="1"/>
          </p:cNvSpPr>
          <p:nvPr>
            <p:ph type="dt" sz="half" idx="10"/>
          </p:nvPr>
        </p:nvSpPr>
        <p:spPr>
          <a:ln/>
        </p:spPr>
        <p:txBody>
          <a:bodyPr/>
          <a:lstStyle>
            <a:lvl1pPr>
              <a:defRPr/>
            </a:lvl1pPr>
          </a:lstStyle>
          <a:p>
            <a:pPr>
              <a:defRPr/>
            </a:pPr>
            <a:endParaRPr lang="x-none" altLang="x-none"/>
          </a:p>
        </p:txBody>
      </p:sp>
      <p:sp>
        <p:nvSpPr>
          <p:cNvPr id="6" name="Rectangle 16"/>
          <p:cNvSpPr>
            <a:spLocks noGrp="1" noChangeArrowheads="1"/>
          </p:cNvSpPr>
          <p:nvPr>
            <p:ph type="ftr" sz="quarter" idx="11"/>
          </p:nvPr>
        </p:nvSpPr>
        <p:spPr>
          <a:ln/>
        </p:spPr>
        <p:txBody>
          <a:bodyPr/>
          <a:lstStyle>
            <a:lvl1pPr>
              <a:defRPr/>
            </a:lvl1pPr>
          </a:lstStyle>
          <a:p>
            <a:pPr>
              <a:defRPr/>
            </a:pPr>
            <a:endParaRPr lang="x-none" altLang="x-none"/>
          </a:p>
        </p:txBody>
      </p:sp>
      <p:sp>
        <p:nvSpPr>
          <p:cNvPr id="7" name="Rectangle 17"/>
          <p:cNvSpPr>
            <a:spLocks noGrp="1" noChangeArrowheads="1"/>
          </p:cNvSpPr>
          <p:nvPr>
            <p:ph type="sldNum" sz="quarter" idx="12"/>
          </p:nvPr>
        </p:nvSpPr>
        <p:spPr>
          <a:ln/>
        </p:spPr>
        <p:txBody>
          <a:bodyPr/>
          <a:lstStyle>
            <a:lvl1pPr>
              <a:defRPr/>
            </a:lvl1pPr>
          </a:lstStyle>
          <a:p>
            <a:pPr>
              <a:defRPr/>
            </a:pPr>
            <a:fld id="{D4EA92D5-9FDA-1E49-9046-2B716C262513}" type="slidenum">
              <a:rPr lang="en-US" altLang="x-none"/>
              <a:pPr>
                <a:defRPr/>
              </a:pPr>
              <a:t>‹#›</a:t>
            </a:fld>
            <a:endParaRPr lang="en-US" altLang="x-none"/>
          </a:p>
        </p:txBody>
      </p:sp>
    </p:spTree>
    <p:extLst>
      <p:ext uri="{BB962C8B-B14F-4D97-AF65-F5344CB8AC3E}">
        <p14:creationId xmlns:p14="http://schemas.microsoft.com/office/powerpoint/2010/main" val="101385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16"/>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17"/>
          <p:cNvSpPr>
            <a:spLocks noGrp="1" noChangeArrowheads="1"/>
          </p:cNvSpPr>
          <p:nvPr>
            <p:ph type="sldNum" sz="quarter" idx="12"/>
          </p:nvPr>
        </p:nvSpPr>
        <p:spPr>
          <a:ln/>
        </p:spPr>
        <p:txBody>
          <a:bodyPr/>
          <a:lstStyle>
            <a:lvl1pPr>
              <a:defRPr/>
            </a:lvl1pPr>
          </a:lstStyle>
          <a:p>
            <a:pPr>
              <a:defRPr/>
            </a:pPr>
            <a:fld id="{7C950C9F-C44C-C543-8F74-E4C3FD070CA8}" type="slidenum">
              <a:rPr lang="en-US" altLang="x-none"/>
              <a:pPr>
                <a:defRPr/>
              </a:pPr>
              <a:t>‹#›</a:t>
            </a:fld>
            <a:endParaRPr lang="en-US" altLang="x-none"/>
          </a:p>
        </p:txBody>
      </p:sp>
    </p:spTree>
    <p:extLst>
      <p:ext uri="{BB962C8B-B14F-4D97-AF65-F5344CB8AC3E}">
        <p14:creationId xmlns:p14="http://schemas.microsoft.com/office/powerpoint/2010/main" val="2612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16"/>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17"/>
          <p:cNvSpPr>
            <a:spLocks noGrp="1" noChangeArrowheads="1"/>
          </p:cNvSpPr>
          <p:nvPr>
            <p:ph type="sldNum" sz="quarter" idx="12"/>
          </p:nvPr>
        </p:nvSpPr>
        <p:spPr>
          <a:ln/>
        </p:spPr>
        <p:txBody>
          <a:bodyPr/>
          <a:lstStyle>
            <a:lvl1pPr>
              <a:defRPr/>
            </a:lvl1pPr>
          </a:lstStyle>
          <a:p>
            <a:pPr>
              <a:defRPr/>
            </a:pPr>
            <a:fld id="{55A75EA4-05AA-8643-80FB-F47830161F1A}" type="slidenum">
              <a:rPr lang="en-US" altLang="x-none"/>
              <a:pPr>
                <a:defRPr/>
              </a:pPr>
              <a:t>‹#›</a:t>
            </a:fld>
            <a:endParaRPr lang="en-US" altLang="x-none"/>
          </a:p>
        </p:txBody>
      </p:sp>
    </p:spTree>
    <p:extLst>
      <p:ext uri="{BB962C8B-B14F-4D97-AF65-F5344CB8AC3E}">
        <p14:creationId xmlns:p14="http://schemas.microsoft.com/office/powerpoint/2010/main" val="96942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dt" sz="half" idx="10"/>
          </p:nvPr>
        </p:nvSpPr>
        <p:spPr>
          <a:ln/>
        </p:spPr>
        <p:txBody>
          <a:bodyPr/>
          <a:lstStyle>
            <a:lvl1pPr>
              <a:defRPr/>
            </a:lvl1pPr>
          </a:lstStyle>
          <a:p>
            <a:pPr>
              <a:defRPr/>
            </a:pPr>
            <a:endParaRPr lang="x-none" altLang="x-none"/>
          </a:p>
        </p:txBody>
      </p:sp>
      <p:sp>
        <p:nvSpPr>
          <p:cNvPr id="6" name="Rectangle 16"/>
          <p:cNvSpPr>
            <a:spLocks noGrp="1" noChangeArrowheads="1"/>
          </p:cNvSpPr>
          <p:nvPr>
            <p:ph type="ftr" sz="quarter" idx="11"/>
          </p:nvPr>
        </p:nvSpPr>
        <p:spPr>
          <a:ln/>
        </p:spPr>
        <p:txBody>
          <a:bodyPr/>
          <a:lstStyle>
            <a:lvl1pPr>
              <a:defRPr/>
            </a:lvl1pPr>
          </a:lstStyle>
          <a:p>
            <a:pPr>
              <a:defRPr/>
            </a:pPr>
            <a:endParaRPr lang="x-none" altLang="x-none"/>
          </a:p>
        </p:txBody>
      </p:sp>
      <p:sp>
        <p:nvSpPr>
          <p:cNvPr id="7" name="Rectangle 17"/>
          <p:cNvSpPr>
            <a:spLocks noGrp="1" noChangeArrowheads="1"/>
          </p:cNvSpPr>
          <p:nvPr>
            <p:ph type="sldNum" sz="quarter" idx="12"/>
          </p:nvPr>
        </p:nvSpPr>
        <p:spPr>
          <a:ln/>
        </p:spPr>
        <p:txBody>
          <a:bodyPr/>
          <a:lstStyle>
            <a:lvl1pPr>
              <a:defRPr/>
            </a:lvl1pPr>
          </a:lstStyle>
          <a:p>
            <a:pPr>
              <a:defRPr/>
            </a:pPr>
            <a:fld id="{A779BB7C-610A-304B-AD3B-AE1D3EE22317}" type="slidenum">
              <a:rPr lang="en-US" altLang="x-none"/>
              <a:pPr>
                <a:defRPr/>
              </a:pPr>
              <a:t>‹#›</a:t>
            </a:fld>
            <a:endParaRPr lang="en-US" altLang="x-none"/>
          </a:p>
        </p:txBody>
      </p:sp>
    </p:spTree>
    <p:extLst>
      <p:ext uri="{BB962C8B-B14F-4D97-AF65-F5344CB8AC3E}">
        <p14:creationId xmlns:p14="http://schemas.microsoft.com/office/powerpoint/2010/main" val="9450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
          <p:cNvSpPr>
            <a:spLocks noGrp="1" noChangeArrowheads="1"/>
          </p:cNvSpPr>
          <p:nvPr>
            <p:ph type="dt" sz="half" idx="10"/>
          </p:nvPr>
        </p:nvSpPr>
        <p:spPr>
          <a:ln/>
        </p:spPr>
        <p:txBody>
          <a:bodyPr/>
          <a:lstStyle>
            <a:lvl1pPr>
              <a:defRPr/>
            </a:lvl1pPr>
          </a:lstStyle>
          <a:p>
            <a:pPr>
              <a:defRPr/>
            </a:pPr>
            <a:endParaRPr lang="x-none" altLang="x-none"/>
          </a:p>
        </p:txBody>
      </p:sp>
      <p:sp>
        <p:nvSpPr>
          <p:cNvPr id="8" name="Rectangle 16"/>
          <p:cNvSpPr>
            <a:spLocks noGrp="1" noChangeArrowheads="1"/>
          </p:cNvSpPr>
          <p:nvPr>
            <p:ph type="ftr" sz="quarter" idx="11"/>
          </p:nvPr>
        </p:nvSpPr>
        <p:spPr>
          <a:ln/>
        </p:spPr>
        <p:txBody>
          <a:bodyPr/>
          <a:lstStyle>
            <a:lvl1pPr>
              <a:defRPr/>
            </a:lvl1pPr>
          </a:lstStyle>
          <a:p>
            <a:pPr>
              <a:defRPr/>
            </a:pPr>
            <a:endParaRPr lang="x-none" altLang="x-none"/>
          </a:p>
        </p:txBody>
      </p:sp>
      <p:sp>
        <p:nvSpPr>
          <p:cNvPr id="9" name="Rectangle 17"/>
          <p:cNvSpPr>
            <a:spLocks noGrp="1" noChangeArrowheads="1"/>
          </p:cNvSpPr>
          <p:nvPr>
            <p:ph type="sldNum" sz="quarter" idx="12"/>
          </p:nvPr>
        </p:nvSpPr>
        <p:spPr>
          <a:ln/>
        </p:spPr>
        <p:txBody>
          <a:bodyPr/>
          <a:lstStyle>
            <a:lvl1pPr>
              <a:defRPr/>
            </a:lvl1pPr>
          </a:lstStyle>
          <a:p>
            <a:pPr>
              <a:defRPr/>
            </a:pPr>
            <a:fld id="{624E2917-4AC1-FD46-9724-13872A17705A}" type="slidenum">
              <a:rPr lang="en-US" altLang="x-none"/>
              <a:pPr>
                <a:defRPr/>
              </a:pPr>
              <a:t>‹#›</a:t>
            </a:fld>
            <a:endParaRPr lang="en-US" altLang="x-none"/>
          </a:p>
        </p:txBody>
      </p:sp>
    </p:spTree>
    <p:extLst>
      <p:ext uri="{BB962C8B-B14F-4D97-AF65-F5344CB8AC3E}">
        <p14:creationId xmlns:p14="http://schemas.microsoft.com/office/powerpoint/2010/main" val="130451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
          <p:cNvSpPr>
            <a:spLocks noGrp="1" noChangeArrowheads="1"/>
          </p:cNvSpPr>
          <p:nvPr>
            <p:ph type="dt" sz="half" idx="10"/>
          </p:nvPr>
        </p:nvSpPr>
        <p:spPr>
          <a:ln/>
        </p:spPr>
        <p:txBody>
          <a:bodyPr/>
          <a:lstStyle>
            <a:lvl1pPr>
              <a:defRPr/>
            </a:lvl1pPr>
          </a:lstStyle>
          <a:p>
            <a:pPr>
              <a:defRPr/>
            </a:pPr>
            <a:endParaRPr lang="x-none" altLang="x-none"/>
          </a:p>
        </p:txBody>
      </p:sp>
      <p:sp>
        <p:nvSpPr>
          <p:cNvPr id="4" name="Rectangle 16"/>
          <p:cNvSpPr>
            <a:spLocks noGrp="1" noChangeArrowheads="1"/>
          </p:cNvSpPr>
          <p:nvPr>
            <p:ph type="ftr" sz="quarter" idx="11"/>
          </p:nvPr>
        </p:nvSpPr>
        <p:spPr>
          <a:ln/>
        </p:spPr>
        <p:txBody>
          <a:bodyPr/>
          <a:lstStyle>
            <a:lvl1pPr>
              <a:defRPr/>
            </a:lvl1pPr>
          </a:lstStyle>
          <a:p>
            <a:pPr>
              <a:defRPr/>
            </a:pPr>
            <a:endParaRPr lang="x-none" altLang="x-none"/>
          </a:p>
        </p:txBody>
      </p:sp>
      <p:sp>
        <p:nvSpPr>
          <p:cNvPr id="5" name="Rectangle 17"/>
          <p:cNvSpPr>
            <a:spLocks noGrp="1" noChangeArrowheads="1"/>
          </p:cNvSpPr>
          <p:nvPr>
            <p:ph type="sldNum" sz="quarter" idx="12"/>
          </p:nvPr>
        </p:nvSpPr>
        <p:spPr>
          <a:ln/>
        </p:spPr>
        <p:txBody>
          <a:bodyPr/>
          <a:lstStyle>
            <a:lvl1pPr>
              <a:defRPr/>
            </a:lvl1pPr>
          </a:lstStyle>
          <a:p>
            <a:pPr>
              <a:defRPr/>
            </a:pPr>
            <a:fld id="{EDB43F67-FC04-0A46-BA09-913F1EC0EDCB}" type="slidenum">
              <a:rPr lang="en-US" altLang="x-none"/>
              <a:pPr>
                <a:defRPr/>
              </a:pPr>
              <a:t>‹#›</a:t>
            </a:fld>
            <a:endParaRPr lang="en-US" altLang="x-none"/>
          </a:p>
        </p:txBody>
      </p:sp>
    </p:spTree>
    <p:extLst>
      <p:ext uri="{BB962C8B-B14F-4D97-AF65-F5344CB8AC3E}">
        <p14:creationId xmlns:p14="http://schemas.microsoft.com/office/powerpoint/2010/main" val="130607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ln/>
        </p:spPr>
        <p:txBody>
          <a:bodyPr/>
          <a:lstStyle>
            <a:lvl1pPr>
              <a:defRPr/>
            </a:lvl1pPr>
          </a:lstStyle>
          <a:p>
            <a:pPr>
              <a:defRPr/>
            </a:pPr>
            <a:endParaRPr lang="x-none" altLang="x-none"/>
          </a:p>
        </p:txBody>
      </p:sp>
      <p:sp>
        <p:nvSpPr>
          <p:cNvPr id="3" name="Rectangle 16"/>
          <p:cNvSpPr>
            <a:spLocks noGrp="1" noChangeArrowheads="1"/>
          </p:cNvSpPr>
          <p:nvPr>
            <p:ph type="ftr" sz="quarter" idx="11"/>
          </p:nvPr>
        </p:nvSpPr>
        <p:spPr>
          <a:ln/>
        </p:spPr>
        <p:txBody>
          <a:bodyPr/>
          <a:lstStyle>
            <a:lvl1pPr>
              <a:defRPr/>
            </a:lvl1pPr>
          </a:lstStyle>
          <a:p>
            <a:pPr>
              <a:defRPr/>
            </a:pPr>
            <a:endParaRPr lang="x-none" altLang="x-none"/>
          </a:p>
        </p:txBody>
      </p:sp>
      <p:sp>
        <p:nvSpPr>
          <p:cNvPr id="4" name="Rectangle 17"/>
          <p:cNvSpPr>
            <a:spLocks noGrp="1" noChangeArrowheads="1"/>
          </p:cNvSpPr>
          <p:nvPr>
            <p:ph type="sldNum" sz="quarter" idx="12"/>
          </p:nvPr>
        </p:nvSpPr>
        <p:spPr>
          <a:ln/>
        </p:spPr>
        <p:txBody>
          <a:bodyPr/>
          <a:lstStyle>
            <a:lvl1pPr>
              <a:defRPr/>
            </a:lvl1pPr>
          </a:lstStyle>
          <a:p>
            <a:pPr>
              <a:defRPr/>
            </a:pPr>
            <a:fld id="{FDB65060-56A3-4D4E-BFAB-42F62D1CC9D6}" type="slidenum">
              <a:rPr lang="en-US" altLang="x-none"/>
              <a:pPr>
                <a:defRPr/>
              </a:pPr>
              <a:t>‹#›</a:t>
            </a:fld>
            <a:endParaRPr lang="en-US" altLang="x-none"/>
          </a:p>
        </p:txBody>
      </p:sp>
    </p:spTree>
    <p:extLst>
      <p:ext uri="{BB962C8B-B14F-4D97-AF65-F5344CB8AC3E}">
        <p14:creationId xmlns:p14="http://schemas.microsoft.com/office/powerpoint/2010/main" val="181766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x-none" altLang="x-none"/>
          </a:p>
        </p:txBody>
      </p:sp>
      <p:sp>
        <p:nvSpPr>
          <p:cNvPr id="6" name="Rectangle 16"/>
          <p:cNvSpPr>
            <a:spLocks noGrp="1" noChangeArrowheads="1"/>
          </p:cNvSpPr>
          <p:nvPr>
            <p:ph type="ftr" sz="quarter" idx="11"/>
          </p:nvPr>
        </p:nvSpPr>
        <p:spPr>
          <a:ln/>
        </p:spPr>
        <p:txBody>
          <a:bodyPr/>
          <a:lstStyle>
            <a:lvl1pPr>
              <a:defRPr/>
            </a:lvl1pPr>
          </a:lstStyle>
          <a:p>
            <a:pPr>
              <a:defRPr/>
            </a:pPr>
            <a:endParaRPr lang="x-none" altLang="x-none"/>
          </a:p>
        </p:txBody>
      </p:sp>
      <p:sp>
        <p:nvSpPr>
          <p:cNvPr id="7" name="Rectangle 17"/>
          <p:cNvSpPr>
            <a:spLocks noGrp="1" noChangeArrowheads="1"/>
          </p:cNvSpPr>
          <p:nvPr>
            <p:ph type="sldNum" sz="quarter" idx="12"/>
          </p:nvPr>
        </p:nvSpPr>
        <p:spPr>
          <a:ln/>
        </p:spPr>
        <p:txBody>
          <a:bodyPr/>
          <a:lstStyle>
            <a:lvl1pPr>
              <a:defRPr/>
            </a:lvl1pPr>
          </a:lstStyle>
          <a:p>
            <a:pPr>
              <a:defRPr/>
            </a:pPr>
            <a:fld id="{7876F8A2-87D0-4148-86E1-A16C3C0CE304}" type="slidenum">
              <a:rPr lang="en-US" altLang="x-none"/>
              <a:pPr>
                <a:defRPr/>
              </a:pPr>
              <a:t>‹#›</a:t>
            </a:fld>
            <a:endParaRPr lang="en-US" altLang="x-none"/>
          </a:p>
        </p:txBody>
      </p:sp>
    </p:spTree>
    <p:extLst>
      <p:ext uri="{BB962C8B-B14F-4D97-AF65-F5344CB8AC3E}">
        <p14:creationId xmlns:p14="http://schemas.microsoft.com/office/powerpoint/2010/main" val="155022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x-none" altLang="x-none"/>
          </a:p>
        </p:txBody>
      </p:sp>
      <p:sp>
        <p:nvSpPr>
          <p:cNvPr id="6" name="Rectangle 16"/>
          <p:cNvSpPr>
            <a:spLocks noGrp="1" noChangeArrowheads="1"/>
          </p:cNvSpPr>
          <p:nvPr>
            <p:ph type="ftr" sz="quarter" idx="11"/>
          </p:nvPr>
        </p:nvSpPr>
        <p:spPr>
          <a:ln/>
        </p:spPr>
        <p:txBody>
          <a:bodyPr/>
          <a:lstStyle>
            <a:lvl1pPr>
              <a:defRPr/>
            </a:lvl1pPr>
          </a:lstStyle>
          <a:p>
            <a:pPr>
              <a:defRPr/>
            </a:pPr>
            <a:endParaRPr lang="x-none" altLang="x-none"/>
          </a:p>
        </p:txBody>
      </p:sp>
      <p:sp>
        <p:nvSpPr>
          <p:cNvPr id="7" name="Rectangle 17"/>
          <p:cNvSpPr>
            <a:spLocks noGrp="1" noChangeArrowheads="1"/>
          </p:cNvSpPr>
          <p:nvPr>
            <p:ph type="sldNum" sz="quarter" idx="12"/>
          </p:nvPr>
        </p:nvSpPr>
        <p:spPr>
          <a:ln/>
        </p:spPr>
        <p:txBody>
          <a:bodyPr/>
          <a:lstStyle>
            <a:lvl1pPr>
              <a:defRPr/>
            </a:lvl1pPr>
          </a:lstStyle>
          <a:p>
            <a:pPr>
              <a:defRPr/>
            </a:pPr>
            <a:fld id="{61E7CEF1-C350-AF47-8A1D-58EC2A84DA9F}" type="slidenum">
              <a:rPr lang="en-US" altLang="x-none"/>
              <a:pPr>
                <a:defRPr/>
              </a:pPr>
              <a:t>‹#›</a:t>
            </a:fld>
            <a:endParaRPr lang="en-US" altLang="x-none"/>
          </a:p>
        </p:txBody>
      </p:sp>
    </p:spTree>
    <p:extLst>
      <p:ext uri="{BB962C8B-B14F-4D97-AF65-F5344CB8AC3E}">
        <p14:creationId xmlns:p14="http://schemas.microsoft.com/office/powerpoint/2010/main" val="130885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Freeform 4"/>
          <p:cNvSpPr>
            <a:spLocks/>
          </p:cNvSpPr>
          <p:nvPr/>
        </p:nvSpPr>
        <p:spPr bwMode="hidden">
          <a:xfrm>
            <a:off x="-11113" y="1836738"/>
            <a:ext cx="2268538" cy="2709862"/>
          </a:xfrm>
          <a:custGeom>
            <a:avLst/>
            <a:gdLst>
              <a:gd name="T0" fmla="*/ 2147483646 w 1429"/>
              <a:gd name="T1" fmla="*/ 2147483646 h 1707"/>
              <a:gd name="T2" fmla="*/ 2147483646 w 1429"/>
              <a:gd name="T3" fmla="*/ 2147483646 h 1707"/>
              <a:gd name="T4" fmla="*/ 2147483646 w 1429"/>
              <a:gd name="T5" fmla="*/ 0 h 1707"/>
              <a:gd name="T6" fmla="*/ 2147483646 w 1429"/>
              <a:gd name="T7" fmla="*/ 2147483646 h 1707"/>
              <a:gd name="T8" fmla="*/ 2147483646 w 1429"/>
              <a:gd name="T9" fmla="*/ 2147483646 h 1707"/>
              <a:gd name="T10" fmla="*/ 2147483646 w 1429"/>
              <a:gd name="T11" fmla="*/ 2147483646 h 1707"/>
              <a:gd name="T12" fmla="*/ 2147483646 w 1429"/>
              <a:gd name="T13" fmla="*/ 2147483646 h 1707"/>
              <a:gd name="T14" fmla="*/ 2147483646 w 1429"/>
              <a:gd name="T15" fmla="*/ 2147483646 h 1707"/>
              <a:gd name="T16" fmla="*/ 2147483646 w 1429"/>
              <a:gd name="T17" fmla="*/ 2147483646 h 1707"/>
              <a:gd name="T18" fmla="*/ 2147483646 w 1429"/>
              <a:gd name="T19" fmla="*/ 2147483646 h 1707"/>
              <a:gd name="T20" fmla="*/ 0 w 1429"/>
              <a:gd name="T21" fmla="*/ 2147483646 h 1707"/>
              <a:gd name="T22" fmla="*/ 0 w 1429"/>
              <a:gd name="T23" fmla="*/ 2147483646 h 1707"/>
              <a:gd name="T24" fmla="*/ 2147483646 w 1429"/>
              <a:gd name="T25" fmla="*/ 2147483646 h 1707"/>
              <a:gd name="T26" fmla="*/ 2147483646 w 1429"/>
              <a:gd name="T27" fmla="*/ 2147483646 h 1707"/>
              <a:gd name="T28" fmla="*/ 2147483646 w 1429"/>
              <a:gd name="T29" fmla="*/ 2147483646 h 1707"/>
              <a:gd name="T30" fmla="*/ 2147483646 w 1429"/>
              <a:gd name="T31" fmla="*/ 2147483646 h 1707"/>
              <a:gd name="T32" fmla="*/ 2147483646 w 1429"/>
              <a:gd name="T33" fmla="*/ 2147483646 h 1707"/>
              <a:gd name="T34" fmla="*/ 2147483646 w 1429"/>
              <a:gd name="T35" fmla="*/ 2147483646 h 1707"/>
              <a:gd name="T36" fmla="*/ 2147483646 w 1429"/>
              <a:gd name="T37" fmla="*/ 2147483646 h 1707"/>
              <a:gd name="T38" fmla="*/ 2147483646 w 1429"/>
              <a:gd name="T39" fmla="*/ 2147483646 h 1707"/>
              <a:gd name="T40" fmla="*/ 2147483646 w 1429"/>
              <a:gd name="T41" fmla="*/ 2147483646 h 1707"/>
              <a:gd name="T42" fmla="*/ 2147483646 w 1429"/>
              <a:gd name="T43" fmla="*/ 2147483646 h 1707"/>
              <a:gd name="T44" fmla="*/ 2147483646 w 1429"/>
              <a:gd name="T45" fmla="*/ 2147483646 h 1707"/>
              <a:gd name="T46" fmla="*/ 2147483646 w 1429"/>
              <a:gd name="T47" fmla="*/ 2147483646 h 1707"/>
              <a:gd name="T48" fmla="*/ 2147483646 w 1429"/>
              <a:gd name="T49" fmla="*/ 2147483646 h 1707"/>
              <a:gd name="T50" fmla="*/ 2147483646 w 1429"/>
              <a:gd name="T51" fmla="*/ 2147483646 h 1707"/>
              <a:gd name="T52" fmla="*/ 2147483646 w 1429"/>
              <a:gd name="T53" fmla="*/ 2147483646 h 1707"/>
              <a:gd name="T54" fmla="*/ 2147483646 w 1429"/>
              <a:gd name="T55" fmla="*/ 2147483646 h 1707"/>
              <a:gd name="T56" fmla="*/ 2147483646 w 1429"/>
              <a:gd name="T57" fmla="*/ 2147483646 h 1707"/>
              <a:gd name="T58" fmla="*/ 2147483646 w 1429"/>
              <a:gd name="T59" fmla="*/ 2147483646 h 1707"/>
              <a:gd name="T60" fmla="*/ 2147483646 w 1429"/>
              <a:gd name="T61" fmla="*/ 2147483646 h 1707"/>
              <a:gd name="T62" fmla="*/ 2147483646 w 1429"/>
              <a:gd name="T63" fmla="*/ 2147483646 h 1707"/>
              <a:gd name="T64" fmla="*/ 2147483646 w 1429"/>
              <a:gd name="T65" fmla="*/ 2147483646 h 1707"/>
              <a:gd name="T66" fmla="*/ 2147483646 w 1429"/>
              <a:gd name="T67" fmla="*/ 2147483646 h 1707"/>
              <a:gd name="T68" fmla="*/ 2147483646 w 1429"/>
              <a:gd name="T69" fmla="*/ 2147483646 h 1707"/>
              <a:gd name="T70" fmla="*/ 2147483646 w 1429"/>
              <a:gd name="T71" fmla="*/ 2147483646 h 1707"/>
              <a:gd name="T72" fmla="*/ 2147483646 w 1429"/>
              <a:gd name="T73" fmla="*/ 2147483646 h 1707"/>
              <a:gd name="T74" fmla="*/ 2147483646 w 1429"/>
              <a:gd name="T75" fmla="*/ 2147483646 h 1707"/>
              <a:gd name="T76" fmla="*/ 2147483646 w 1429"/>
              <a:gd name="T77" fmla="*/ 2147483646 h 1707"/>
              <a:gd name="T78" fmla="*/ 2147483646 w 1429"/>
              <a:gd name="T79" fmla="*/ 2147483646 h 1707"/>
              <a:gd name="T80" fmla="*/ 2147483646 w 1429"/>
              <a:gd name="T81" fmla="*/ 2147483646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7" name="Freeform 5"/>
          <p:cNvSpPr>
            <a:spLocks/>
          </p:cNvSpPr>
          <p:nvPr/>
        </p:nvSpPr>
        <p:spPr bwMode="hidden">
          <a:xfrm>
            <a:off x="107950" y="15875"/>
            <a:ext cx="838200" cy="787400"/>
          </a:xfrm>
          <a:custGeom>
            <a:avLst/>
            <a:gdLst>
              <a:gd name="T0" fmla="*/ 2147483646 w 528"/>
              <a:gd name="T1" fmla="*/ 2147483646 h 496"/>
              <a:gd name="T2" fmla="*/ 2147483646 w 528"/>
              <a:gd name="T3" fmla="*/ 2147483646 h 496"/>
              <a:gd name="T4" fmla="*/ 2147483646 w 528"/>
              <a:gd name="T5" fmla="*/ 0 h 496"/>
              <a:gd name="T6" fmla="*/ 2147483646 w 528"/>
              <a:gd name="T7" fmla="*/ 0 h 496"/>
              <a:gd name="T8" fmla="*/ 2147483646 w 528"/>
              <a:gd name="T9" fmla="*/ 2147483646 h 496"/>
              <a:gd name="T10" fmla="*/ 2147483646 w 528"/>
              <a:gd name="T11" fmla="*/ 2147483646 h 496"/>
              <a:gd name="T12" fmla="*/ 2147483646 w 528"/>
              <a:gd name="T13" fmla="*/ 0 h 496"/>
              <a:gd name="T14" fmla="*/ 2147483646 w 528"/>
              <a:gd name="T15" fmla="*/ 2147483646 h 496"/>
              <a:gd name="T16" fmla="*/ 2147483646 w 528"/>
              <a:gd name="T17" fmla="*/ 2147483646 h 496"/>
              <a:gd name="T18" fmla="*/ 2147483646 w 528"/>
              <a:gd name="T19" fmla="*/ 2147483646 h 496"/>
              <a:gd name="T20" fmla="*/ 2147483646 w 528"/>
              <a:gd name="T21" fmla="*/ 2147483646 h 496"/>
              <a:gd name="T22" fmla="*/ 2147483646 w 528"/>
              <a:gd name="T23" fmla="*/ 2147483646 h 496"/>
              <a:gd name="T24" fmla="*/ 2147483646 w 528"/>
              <a:gd name="T25" fmla="*/ 2147483646 h 496"/>
              <a:gd name="T26" fmla="*/ 2147483646 w 528"/>
              <a:gd name="T27" fmla="*/ 2147483646 h 496"/>
              <a:gd name="T28" fmla="*/ 2147483646 w 528"/>
              <a:gd name="T29" fmla="*/ 2147483646 h 496"/>
              <a:gd name="T30" fmla="*/ 0 w 528"/>
              <a:gd name="T31" fmla="*/ 2147483646 h 496"/>
              <a:gd name="T32" fmla="*/ 2147483646 w 528"/>
              <a:gd name="T33" fmla="*/ 2147483646 h 496"/>
              <a:gd name="T34" fmla="*/ 2147483646 w 528"/>
              <a:gd name="T35" fmla="*/ 2147483646 h 496"/>
              <a:gd name="T36" fmla="*/ 2147483646 w 528"/>
              <a:gd name="T37" fmla="*/ 2147483646 h 496"/>
              <a:gd name="T38" fmla="*/ 2147483646 w 528"/>
              <a:gd name="T39" fmla="*/ 2147483646 h 496"/>
              <a:gd name="T40" fmla="*/ 2147483646 w 528"/>
              <a:gd name="T41" fmla="*/ 2147483646 h 496"/>
              <a:gd name="T42" fmla="*/ 2147483646 w 528"/>
              <a:gd name="T43" fmla="*/ 2147483646 h 496"/>
              <a:gd name="T44" fmla="*/ 2147483646 w 528"/>
              <a:gd name="T45" fmla="*/ 2147483646 h 496"/>
              <a:gd name="T46" fmla="*/ 2147483646 w 528"/>
              <a:gd name="T47" fmla="*/ 2147483646 h 496"/>
              <a:gd name="T48" fmla="*/ 2147483646 w 528"/>
              <a:gd name="T49" fmla="*/ 2147483646 h 496"/>
              <a:gd name="T50" fmla="*/ 2147483646 w 528"/>
              <a:gd name="T51" fmla="*/ 2147483646 h 496"/>
              <a:gd name="T52" fmla="*/ 2147483646 w 528"/>
              <a:gd name="T53" fmla="*/ 2147483646 h 496"/>
              <a:gd name="T54" fmla="*/ 2147483646 w 528"/>
              <a:gd name="T55" fmla="*/ 2147483646 h 496"/>
              <a:gd name="T56" fmla="*/ 2147483646 w 528"/>
              <a:gd name="T57" fmla="*/ 2147483646 h 496"/>
              <a:gd name="T58" fmla="*/ 2147483646 w 528"/>
              <a:gd name="T59" fmla="*/ 2147483646 h 496"/>
              <a:gd name="T60" fmla="*/ 2147483646 w 528"/>
              <a:gd name="T61" fmla="*/ 2147483646 h 496"/>
              <a:gd name="T62" fmla="*/ 2147483646 w 528"/>
              <a:gd name="T63" fmla="*/ 2147483646 h 496"/>
              <a:gd name="T64" fmla="*/ 2147483646 w 528"/>
              <a:gd name="T65" fmla="*/ 2147483646 h 496"/>
              <a:gd name="T66" fmla="*/ 2147483646 w 528"/>
              <a:gd name="T67" fmla="*/ 2147483646 h 496"/>
              <a:gd name="T68" fmla="*/ 2147483646 w 528"/>
              <a:gd name="T69" fmla="*/ 2147483646 h 496"/>
              <a:gd name="T70" fmla="*/ 2147483646 w 528"/>
              <a:gd name="T71" fmla="*/ 2147483646 h 496"/>
              <a:gd name="T72" fmla="*/ 2147483646 w 528"/>
              <a:gd name="T73" fmla="*/ 2147483646 h 496"/>
              <a:gd name="T74" fmla="*/ 2147483646 w 528"/>
              <a:gd name="T75" fmla="*/ 2147483646 h 496"/>
              <a:gd name="T76" fmla="*/ 2147483646 w 528"/>
              <a:gd name="T77" fmla="*/ 2147483646 h 496"/>
              <a:gd name="T78" fmla="*/ 2147483646 w 528"/>
              <a:gd name="T79" fmla="*/ 2147483646 h 496"/>
              <a:gd name="T80" fmla="*/ 2147483646 w 528"/>
              <a:gd name="T81" fmla="*/ 2147483646 h 496"/>
              <a:gd name="T82" fmla="*/ 2147483646 w 528"/>
              <a:gd name="T83" fmla="*/ 2147483646 h 496"/>
              <a:gd name="T84" fmla="*/ 2147483646 w 528"/>
              <a:gd name="T85" fmla="*/ 2147483646 h 496"/>
              <a:gd name="T86" fmla="*/ 2147483646 w 528"/>
              <a:gd name="T87" fmla="*/ 2147483646 h 496"/>
              <a:gd name="T88" fmla="*/ 2147483646 w 528"/>
              <a:gd name="T89" fmla="*/ 2147483646 h 496"/>
              <a:gd name="T90" fmla="*/ 2147483646 w 528"/>
              <a:gd name="T91" fmla="*/ 2147483646 h 496"/>
              <a:gd name="T92" fmla="*/ 2147483646 w 528"/>
              <a:gd name="T93" fmla="*/ 2147483646 h 496"/>
              <a:gd name="T94" fmla="*/ 2147483646 w 528"/>
              <a:gd name="T95" fmla="*/ 0 h 496"/>
              <a:gd name="T96" fmla="*/ 2147483646 w 528"/>
              <a:gd name="T97" fmla="*/ 214748364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8" name="Freeform 6"/>
          <p:cNvSpPr>
            <a:spLocks/>
          </p:cNvSpPr>
          <p:nvPr/>
        </p:nvSpPr>
        <p:spPr bwMode="hidden">
          <a:xfrm>
            <a:off x="1192213" y="354013"/>
            <a:ext cx="2266950" cy="22701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9" name="Freeform 7"/>
          <p:cNvSpPr>
            <a:spLocks/>
          </p:cNvSpPr>
          <p:nvPr/>
        </p:nvSpPr>
        <p:spPr bwMode="hidden">
          <a:xfrm>
            <a:off x="2532063" y="1270000"/>
            <a:ext cx="3670300" cy="3671888"/>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0" name="Freeform 8"/>
          <p:cNvSpPr>
            <a:spLocks/>
          </p:cNvSpPr>
          <p:nvPr/>
        </p:nvSpPr>
        <p:spPr bwMode="hidden">
          <a:xfrm>
            <a:off x="3175" y="4797425"/>
            <a:ext cx="3417888" cy="2097088"/>
          </a:xfrm>
          <a:custGeom>
            <a:avLst/>
            <a:gdLst>
              <a:gd name="T0" fmla="*/ 2147483646 w 2153"/>
              <a:gd name="T1" fmla="*/ 2147483646 h 1321"/>
              <a:gd name="T2" fmla="*/ 2147483646 w 2153"/>
              <a:gd name="T3" fmla="*/ 2147483646 h 1321"/>
              <a:gd name="T4" fmla="*/ 2147483646 w 2153"/>
              <a:gd name="T5" fmla="*/ 0 h 1321"/>
              <a:gd name="T6" fmla="*/ 2147483646 w 2153"/>
              <a:gd name="T7" fmla="*/ 2147483646 h 1321"/>
              <a:gd name="T8" fmla="*/ 2147483646 w 2153"/>
              <a:gd name="T9" fmla="*/ 2147483646 h 1321"/>
              <a:gd name="T10" fmla="*/ 2147483646 w 2153"/>
              <a:gd name="T11" fmla="*/ 2147483646 h 1321"/>
              <a:gd name="T12" fmla="*/ 2147483646 w 2153"/>
              <a:gd name="T13" fmla="*/ 2147483646 h 1321"/>
              <a:gd name="T14" fmla="*/ 2147483646 w 2153"/>
              <a:gd name="T15" fmla="*/ 2147483646 h 1321"/>
              <a:gd name="T16" fmla="*/ 2147483646 w 2153"/>
              <a:gd name="T17" fmla="*/ 2147483646 h 1321"/>
              <a:gd name="T18" fmla="*/ 2147483646 w 2153"/>
              <a:gd name="T19" fmla="*/ 2147483646 h 1321"/>
              <a:gd name="T20" fmla="*/ 2147483646 w 2153"/>
              <a:gd name="T21" fmla="*/ 2147483646 h 1321"/>
              <a:gd name="T22" fmla="*/ 2147483646 w 2153"/>
              <a:gd name="T23" fmla="*/ 2147483646 h 1321"/>
              <a:gd name="T24" fmla="*/ 2147483646 w 2153"/>
              <a:gd name="T25" fmla="*/ 2147483646 h 1321"/>
              <a:gd name="T26" fmla="*/ 2147483646 w 2153"/>
              <a:gd name="T27" fmla="*/ 2147483646 h 1321"/>
              <a:gd name="T28" fmla="*/ 2147483646 w 2153"/>
              <a:gd name="T29" fmla="*/ 2147483646 h 1321"/>
              <a:gd name="T30" fmla="*/ 0 w 2153"/>
              <a:gd name="T31" fmla="*/ 2147483646 h 1321"/>
              <a:gd name="T32" fmla="*/ 2147483646 w 2153"/>
              <a:gd name="T33" fmla="*/ 2147483646 h 1321"/>
              <a:gd name="T34" fmla="*/ 2147483646 w 2153"/>
              <a:gd name="T35" fmla="*/ 2147483646 h 1321"/>
              <a:gd name="T36" fmla="*/ 2147483646 w 2153"/>
              <a:gd name="T37" fmla="*/ 2147483646 h 1321"/>
              <a:gd name="T38" fmla="*/ 2147483646 w 2153"/>
              <a:gd name="T39" fmla="*/ 2147483646 h 1321"/>
              <a:gd name="T40" fmla="*/ 2147483646 w 2153"/>
              <a:gd name="T41" fmla="*/ 2147483646 h 1321"/>
              <a:gd name="T42" fmla="*/ 2147483646 w 2153"/>
              <a:gd name="T43" fmla="*/ 2147483646 h 1321"/>
              <a:gd name="T44" fmla="*/ 2147483646 w 2153"/>
              <a:gd name="T45" fmla="*/ 2147483646 h 1321"/>
              <a:gd name="T46" fmla="*/ 2147483646 w 2153"/>
              <a:gd name="T47" fmla="*/ 2147483646 h 1321"/>
              <a:gd name="T48" fmla="*/ 2147483646 w 2153"/>
              <a:gd name="T49" fmla="*/ 2147483646 h 1321"/>
              <a:gd name="T50" fmla="*/ 2147483646 w 2153"/>
              <a:gd name="T51" fmla="*/ 2147483646 h 1321"/>
              <a:gd name="T52" fmla="*/ 2147483646 w 2153"/>
              <a:gd name="T53" fmla="*/ 2147483646 h 1321"/>
              <a:gd name="T54" fmla="*/ 2147483646 w 2153"/>
              <a:gd name="T55" fmla="*/ 2147483646 h 1321"/>
              <a:gd name="T56" fmla="*/ 2147483646 w 2153"/>
              <a:gd name="T57" fmla="*/ 2147483646 h 1321"/>
              <a:gd name="T58" fmla="*/ 2147483646 w 2153"/>
              <a:gd name="T59" fmla="*/ 2147483646 h 1321"/>
              <a:gd name="T60" fmla="*/ 2147483646 w 2153"/>
              <a:gd name="T61" fmla="*/ 2147483646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1" name="Freeform 9"/>
          <p:cNvSpPr>
            <a:spLocks/>
          </p:cNvSpPr>
          <p:nvPr/>
        </p:nvSpPr>
        <p:spPr bwMode="hidden">
          <a:xfrm>
            <a:off x="4494213" y="4425950"/>
            <a:ext cx="2263775" cy="226377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2" name="Freeform 10"/>
          <p:cNvSpPr>
            <a:spLocks/>
          </p:cNvSpPr>
          <p:nvPr/>
        </p:nvSpPr>
        <p:spPr bwMode="hidden">
          <a:xfrm>
            <a:off x="5646738" y="487363"/>
            <a:ext cx="2928937" cy="29305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11"/>
          <p:cNvSpPr>
            <a:spLocks/>
          </p:cNvSpPr>
          <p:nvPr/>
        </p:nvSpPr>
        <p:spPr bwMode="hidden">
          <a:xfrm>
            <a:off x="7146925" y="2555875"/>
            <a:ext cx="2008188" cy="3997325"/>
          </a:xfrm>
          <a:custGeom>
            <a:avLst/>
            <a:gdLst>
              <a:gd name="T0" fmla="*/ 2147483646 w 1265"/>
              <a:gd name="T1" fmla="*/ 0 h 2518"/>
              <a:gd name="T2" fmla="*/ 2147483646 w 1265"/>
              <a:gd name="T3" fmla="*/ 2147483646 h 2518"/>
              <a:gd name="T4" fmla="*/ 2147483646 w 1265"/>
              <a:gd name="T5" fmla="*/ 2147483646 h 2518"/>
              <a:gd name="T6" fmla="*/ 2147483646 w 1265"/>
              <a:gd name="T7" fmla="*/ 2147483646 h 2518"/>
              <a:gd name="T8" fmla="*/ 2147483646 w 1265"/>
              <a:gd name="T9" fmla="*/ 2147483646 h 2518"/>
              <a:gd name="T10" fmla="*/ 2147483646 w 1265"/>
              <a:gd name="T11" fmla="*/ 2147483646 h 2518"/>
              <a:gd name="T12" fmla="*/ 2147483646 w 1265"/>
              <a:gd name="T13" fmla="*/ 2147483646 h 2518"/>
              <a:gd name="T14" fmla="*/ 2147483646 w 1265"/>
              <a:gd name="T15" fmla="*/ 2147483646 h 2518"/>
              <a:gd name="T16" fmla="*/ 2147483646 w 1265"/>
              <a:gd name="T17" fmla="*/ 2147483646 h 2518"/>
              <a:gd name="T18" fmla="*/ 2147483646 w 1265"/>
              <a:gd name="T19" fmla="*/ 2147483646 h 2518"/>
              <a:gd name="T20" fmla="*/ 2147483646 w 1265"/>
              <a:gd name="T21" fmla="*/ 2147483646 h 2518"/>
              <a:gd name="T22" fmla="*/ 2147483646 w 1265"/>
              <a:gd name="T23" fmla="*/ 2147483646 h 2518"/>
              <a:gd name="T24" fmla="*/ 2147483646 w 1265"/>
              <a:gd name="T25" fmla="*/ 2147483646 h 2518"/>
              <a:gd name="T26" fmla="*/ 0 w 1265"/>
              <a:gd name="T27" fmla="*/ 2147483646 h 2518"/>
              <a:gd name="T28" fmla="*/ 2147483646 w 1265"/>
              <a:gd name="T29" fmla="*/ 2147483646 h 2518"/>
              <a:gd name="T30" fmla="*/ 2147483646 w 1265"/>
              <a:gd name="T31" fmla="*/ 2147483646 h 2518"/>
              <a:gd name="T32" fmla="*/ 2147483646 w 1265"/>
              <a:gd name="T33" fmla="*/ 2147483646 h 2518"/>
              <a:gd name="T34" fmla="*/ 2147483646 w 1265"/>
              <a:gd name="T35" fmla="*/ 2147483646 h 2518"/>
              <a:gd name="T36" fmla="*/ 2147483646 w 1265"/>
              <a:gd name="T37" fmla="*/ 2147483646 h 2518"/>
              <a:gd name="T38" fmla="*/ 2147483646 w 1265"/>
              <a:gd name="T39" fmla="*/ 2147483646 h 2518"/>
              <a:gd name="T40" fmla="*/ 2147483646 w 1265"/>
              <a:gd name="T41" fmla="*/ 2147483646 h 2518"/>
              <a:gd name="T42" fmla="*/ 2147483646 w 1265"/>
              <a:gd name="T43" fmla="*/ 2147483646 h 2518"/>
              <a:gd name="T44" fmla="*/ 2147483646 w 1265"/>
              <a:gd name="T45" fmla="*/ 2147483646 h 2518"/>
              <a:gd name="T46" fmla="*/ 2147483646 w 1265"/>
              <a:gd name="T47" fmla="*/ 2147483646 h 2518"/>
              <a:gd name="T48" fmla="*/ 2147483646 w 1265"/>
              <a:gd name="T49" fmla="*/ 2147483646 h 2518"/>
              <a:gd name="T50" fmla="*/ 2147483646 w 1265"/>
              <a:gd name="T51" fmla="*/ 2147483646 h 2518"/>
              <a:gd name="T52" fmla="*/ 2147483646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034" name="Picture 12" descr="C:\My Documents\bits\Facbanna.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invGray">
          <a:xfrm>
            <a:off x="3175" y="-3175"/>
            <a:ext cx="80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3"/>
          <p:cNvSpPr>
            <a:spLocks noGrp="1" noChangeArrowheads="1"/>
          </p:cNvSpPr>
          <p:nvPr>
            <p:ph type="title"/>
          </p:nvPr>
        </p:nvSpPr>
        <p:spPr bwMode="auto">
          <a:xfrm>
            <a:off x="1066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1036" name="Rectangle 14"/>
          <p:cNvSpPr>
            <a:spLocks noGrp="1" noChangeArrowheads="1"/>
          </p:cNvSpPr>
          <p:nvPr>
            <p:ph type="body" idx="1"/>
          </p:nvPr>
        </p:nvSpPr>
        <p:spPr bwMode="auto">
          <a:xfrm>
            <a:off x="1066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36591" name="Rectangle 15"/>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smtClean="0">
                <a:solidFill>
                  <a:schemeClr val="tx2"/>
                </a:solidFill>
                <a:latin typeface="Arial" charset="0"/>
              </a:defRPr>
            </a:lvl1pPr>
          </a:lstStyle>
          <a:p>
            <a:pPr>
              <a:defRPr/>
            </a:pPr>
            <a:endParaRPr lang="x-none" altLang="x-none"/>
          </a:p>
        </p:txBody>
      </p:sp>
      <p:sp>
        <p:nvSpPr>
          <p:cNvPr id="536592" name="Rectangle 16"/>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smtClean="0">
                <a:solidFill>
                  <a:schemeClr val="tx2"/>
                </a:solidFill>
                <a:latin typeface="Arial" charset="0"/>
              </a:defRPr>
            </a:lvl1pPr>
          </a:lstStyle>
          <a:p>
            <a:pPr>
              <a:defRPr/>
            </a:pPr>
            <a:endParaRPr lang="x-none" altLang="x-none"/>
          </a:p>
        </p:txBody>
      </p:sp>
      <p:sp>
        <p:nvSpPr>
          <p:cNvPr id="536593" name="Rectangle 17"/>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solidFill>
                  <a:schemeClr val="tx2"/>
                </a:solidFill>
                <a:latin typeface="Arial" charset="0"/>
              </a:defRPr>
            </a:lvl1pPr>
          </a:lstStyle>
          <a:p>
            <a:pPr>
              <a:defRPr/>
            </a:pPr>
            <a:fld id="{FBEE79A9-09AF-6E40-8920-C5440B1F0F51}" type="slidenum">
              <a:rPr lang="en-US" altLang="x-none"/>
              <a:pPr>
                <a:defRPr/>
              </a:pPr>
              <a:t>‹#›</a:t>
            </a:fld>
            <a:endParaRPr lang="en-US" altLang="x-none"/>
          </a:p>
        </p:txBody>
      </p:sp>
    </p:spTree>
  </p:cSld>
  <p:clrMap bg1="dk2" tx1="lt1" bg2="dk1" tx2="lt2" accent1="accent1" accent2="accent2" accent3="accent3" accent4="accent4" accent5="accent5" accent6="accent6" hlink="hlink" folHlink="folHlink"/>
  <p:sldLayoutIdLst>
    <p:sldLayoutId id="2147483993"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Arial" charset="0"/>
          <a:ea typeface="ＭＳ Ｐゴシック" charset="0"/>
          <a:cs typeface="Times New Roman"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Times New Roman"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Times New Roman"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Times New Roman" charset="0"/>
        </a:defRPr>
      </a:lvl5pPr>
      <a:lvl6pPr marL="457200" algn="l" rtl="0" fontAlgn="base">
        <a:spcBef>
          <a:spcPct val="0"/>
        </a:spcBef>
        <a:spcAft>
          <a:spcPct val="0"/>
        </a:spcAft>
        <a:defRPr sz="4400">
          <a:solidFill>
            <a:schemeClr val="tx2"/>
          </a:solidFill>
          <a:latin typeface="Arial" charset="0"/>
          <a:ea typeface="Times New Roman" charset="0"/>
          <a:cs typeface="Times New Roman" charset="0"/>
        </a:defRPr>
      </a:lvl6pPr>
      <a:lvl7pPr marL="914400" algn="l" rtl="0" fontAlgn="base">
        <a:spcBef>
          <a:spcPct val="0"/>
        </a:spcBef>
        <a:spcAft>
          <a:spcPct val="0"/>
        </a:spcAft>
        <a:defRPr sz="4400">
          <a:solidFill>
            <a:schemeClr val="tx2"/>
          </a:solidFill>
          <a:latin typeface="Arial" charset="0"/>
          <a:ea typeface="Times New Roman" charset="0"/>
          <a:cs typeface="Times New Roman" charset="0"/>
        </a:defRPr>
      </a:lvl7pPr>
      <a:lvl8pPr marL="1371600" algn="l" rtl="0" fontAlgn="base">
        <a:spcBef>
          <a:spcPct val="0"/>
        </a:spcBef>
        <a:spcAft>
          <a:spcPct val="0"/>
        </a:spcAft>
        <a:defRPr sz="4400">
          <a:solidFill>
            <a:schemeClr val="tx2"/>
          </a:solidFill>
          <a:latin typeface="Arial" charset="0"/>
          <a:ea typeface="Times New Roman" charset="0"/>
          <a:cs typeface="Times New Roman" charset="0"/>
        </a:defRPr>
      </a:lvl8pPr>
      <a:lvl9pPr marL="1828800" algn="l" rtl="0" fontAlgn="base">
        <a:spcBef>
          <a:spcPct val="0"/>
        </a:spcBef>
        <a:spcAft>
          <a:spcPct val="0"/>
        </a:spcAft>
        <a:defRPr sz="4400">
          <a:solidFill>
            <a:schemeClr val="tx2"/>
          </a:solidFill>
          <a:latin typeface="Arial" charset="0"/>
          <a:ea typeface="Times New Roman" charset="0"/>
          <a:cs typeface="Times New Roman" charset="0"/>
        </a:defRPr>
      </a:lvl9pPr>
    </p:titleStyle>
    <p:bodyStyle>
      <a:lvl1pPr marL="342900" indent="-342900" algn="l" rtl="0" eaLnBrk="0" fontAlgn="base" hangingPunct="0">
        <a:spcBef>
          <a:spcPct val="20000"/>
        </a:spcBef>
        <a:spcAft>
          <a:spcPct val="0"/>
        </a:spcAft>
        <a:buClr>
          <a:srgbClr val="FFFF00"/>
        </a:buClr>
        <a:buSzPct val="80000"/>
        <a:buFont typeface="Wingdings"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CC0000"/>
        </a:buClr>
        <a:buSzPct val="70000"/>
        <a:buFont typeface="Wingdings" charset="2"/>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rgbClr val="009900"/>
        </a:buClr>
        <a:buSzPct val="60000"/>
        <a:buFont typeface="Wingdings" charset="2"/>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SzPct val="60000"/>
        <a:buFont typeface="Wingdings" charset="2"/>
        <a:buChar char="l"/>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55000"/>
        <a:buFont typeface="Wingdings" charset="2"/>
        <a:buChar char="l"/>
        <a:defRPr sz="2000">
          <a:solidFill>
            <a:schemeClr val="tx1"/>
          </a:solidFill>
          <a:latin typeface="+mn-lt"/>
          <a:ea typeface="+mn-ea"/>
          <a:cs typeface="+mn-cs"/>
        </a:defRPr>
      </a:lvl5pPr>
      <a:lvl6pPr marL="2514600" indent="-228600" algn="l" rtl="0" fontAlgn="base">
        <a:spcBef>
          <a:spcPct val="20000"/>
        </a:spcBef>
        <a:spcAft>
          <a:spcPct val="0"/>
        </a:spcAft>
        <a:buClr>
          <a:schemeClr val="accent2"/>
        </a:buClr>
        <a:buSzPct val="55000"/>
        <a:buFont typeface="Wingdings" charset="2"/>
        <a:buChar char="l"/>
        <a:defRPr sz="2000">
          <a:solidFill>
            <a:schemeClr val="tx1"/>
          </a:solidFill>
          <a:latin typeface="+mn-lt"/>
          <a:ea typeface="+mn-ea"/>
          <a:cs typeface="+mn-cs"/>
        </a:defRPr>
      </a:lvl6pPr>
      <a:lvl7pPr marL="2971800" indent="-228600" algn="l" rtl="0" fontAlgn="base">
        <a:spcBef>
          <a:spcPct val="20000"/>
        </a:spcBef>
        <a:spcAft>
          <a:spcPct val="0"/>
        </a:spcAft>
        <a:buClr>
          <a:schemeClr val="accent2"/>
        </a:buClr>
        <a:buSzPct val="55000"/>
        <a:buFont typeface="Wingdings" charset="2"/>
        <a:buChar char="l"/>
        <a:defRPr sz="2000">
          <a:solidFill>
            <a:schemeClr val="tx1"/>
          </a:solidFill>
          <a:latin typeface="+mn-lt"/>
          <a:ea typeface="+mn-ea"/>
          <a:cs typeface="+mn-cs"/>
        </a:defRPr>
      </a:lvl7pPr>
      <a:lvl8pPr marL="3429000" indent="-228600" algn="l" rtl="0" fontAlgn="base">
        <a:spcBef>
          <a:spcPct val="20000"/>
        </a:spcBef>
        <a:spcAft>
          <a:spcPct val="0"/>
        </a:spcAft>
        <a:buClr>
          <a:schemeClr val="accent2"/>
        </a:buClr>
        <a:buSzPct val="55000"/>
        <a:buFont typeface="Wingdings" charset="2"/>
        <a:buChar char="l"/>
        <a:defRPr sz="2000">
          <a:solidFill>
            <a:schemeClr val="tx1"/>
          </a:solidFill>
          <a:latin typeface="+mn-lt"/>
          <a:ea typeface="+mn-ea"/>
          <a:cs typeface="+mn-cs"/>
        </a:defRPr>
      </a:lvl8pPr>
      <a:lvl9pPr marL="3886200" indent="-228600" algn="l" rtl="0" fontAlgn="base">
        <a:spcBef>
          <a:spcPct val="20000"/>
        </a:spcBef>
        <a:spcAft>
          <a:spcPct val="0"/>
        </a:spcAft>
        <a:buClr>
          <a:schemeClr val="accent2"/>
        </a:buClr>
        <a:buSzPct val="55000"/>
        <a:buFont typeface="Wingdings" charset="2"/>
        <a:buChar char="l"/>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2" Type="http://schemas.openxmlformats.org/officeDocument/2006/relationships/hyperlink" Target="https://zoom.us/meeting/register/tJ0sf-CgqT0vH9WF7u1bP-gQ_bcpMcC0pdv9"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73.jpeg"/></Relationships>
</file>

<file path=ppt/slides/_rels/slide6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7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4.xml"/><Relationship Id="rId4" Type="http://schemas.openxmlformats.org/officeDocument/2006/relationships/image" Target="../media/image78.jpeg"/></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84.png"/></Relationships>
</file>

<file path=ppt/slides/_rels/slide6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3.xml"/><Relationship Id="rId1" Type="http://schemas.openxmlformats.org/officeDocument/2006/relationships/slideLayout" Target="../slideLayouts/slideLayout12.xml"/><Relationship Id="rId5" Type="http://schemas.openxmlformats.org/officeDocument/2006/relationships/image" Target="../media/image87.png"/><Relationship Id="rId4" Type="http://schemas.openxmlformats.org/officeDocument/2006/relationships/image" Target="../media/image8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6.xml"/><Relationship Id="rId1" Type="http://schemas.openxmlformats.org/officeDocument/2006/relationships/slideLayout" Target="../slideLayouts/slideLayout12.xml"/><Relationship Id="rId5" Type="http://schemas.openxmlformats.org/officeDocument/2006/relationships/image" Target="../media/image91.png"/><Relationship Id="rId4" Type="http://schemas.openxmlformats.org/officeDocument/2006/relationships/image" Target="../media/image90.png"/></Relationships>
</file>

<file path=ppt/slides/_rels/slide7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8.jpe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97.jpeg"/><Relationship Id="rId5" Type="http://schemas.openxmlformats.org/officeDocument/2006/relationships/image" Target="../media/image57.jpeg"/><Relationship Id="rId4" Type="http://schemas.openxmlformats.org/officeDocument/2006/relationships/image" Target="../media/image96.jpeg"/></Relationships>
</file>

<file path=ppt/slides/_rels/slide7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13.xml"/><Relationship Id="rId4" Type="http://schemas.openxmlformats.org/officeDocument/2006/relationships/image" Target="../media/image101.jpeg"/></Relationships>
</file>

<file path=ppt/slides/_rels/slide7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hyperlink" Target="https://www.youtube.com/watch?v=08rlDmVhkSc" TargetMode="External"/><Relationship Id="rId2" Type="http://schemas.openxmlformats.org/officeDocument/2006/relationships/notesSlide" Target="../notesSlides/notesSlide78.xml"/><Relationship Id="rId1" Type="http://schemas.openxmlformats.org/officeDocument/2006/relationships/slideLayout" Target="../slideLayouts/slideLayout13.xml"/><Relationship Id="rId4" Type="http://schemas.openxmlformats.org/officeDocument/2006/relationships/image" Target="../media/image107.png"/></Relationships>
</file>

<file path=ppt/slides/_rels/slide8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79.xml"/><Relationship Id="rId1" Type="http://schemas.openxmlformats.org/officeDocument/2006/relationships/slideLayout" Target="../slideLayouts/slideLayout13.xml"/><Relationship Id="rId5" Type="http://schemas.openxmlformats.org/officeDocument/2006/relationships/image" Target="../media/image110.jpeg"/><Relationship Id="rId4" Type="http://schemas.openxmlformats.org/officeDocument/2006/relationships/image" Target="../media/image109.jpeg"/></Relationships>
</file>

<file path=ppt/slides/_rels/slide8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81.xml"/><Relationship Id="rId1" Type="http://schemas.openxmlformats.org/officeDocument/2006/relationships/slideLayout" Target="../slideLayouts/slideLayout13.xml"/><Relationship Id="rId4" Type="http://schemas.openxmlformats.org/officeDocument/2006/relationships/image" Target="../media/image113.jpeg"/></Relationships>
</file>

<file path=ppt/slides/_rels/slide8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82.xml"/><Relationship Id="rId1" Type="http://schemas.openxmlformats.org/officeDocument/2006/relationships/slideLayout" Target="../slideLayouts/slideLayout12.xml"/><Relationship Id="rId4" Type="http://schemas.openxmlformats.org/officeDocument/2006/relationships/image" Target="../media/image115.jpeg"/></Relationships>
</file>

<file path=ppt/slides/_rels/slide8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84.xml"/><Relationship Id="rId1" Type="http://schemas.openxmlformats.org/officeDocument/2006/relationships/slideLayout" Target="../slideLayouts/slideLayout12.xml"/><Relationship Id="rId4" Type="http://schemas.openxmlformats.org/officeDocument/2006/relationships/hyperlink" Target="https://www.youtube.com/watch?v=BCrx_u3825g"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7.xml"/><Relationship Id="rId1" Type="http://schemas.openxmlformats.org/officeDocument/2006/relationships/slideLayout" Target="../slideLayouts/slideLayout13.xml"/><Relationship Id="rId5" Type="http://schemas.openxmlformats.org/officeDocument/2006/relationships/image" Target="../media/image122.jpeg"/><Relationship Id="rId4" Type="http://schemas.openxmlformats.org/officeDocument/2006/relationships/image" Target="../media/image121.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tLang="x-none">
                <a:ea typeface="ＭＳ Ｐゴシック" charset="-128"/>
              </a:rPr>
              <a:t>Warm Up</a:t>
            </a:r>
          </a:p>
        </p:txBody>
      </p:sp>
      <p:sp>
        <p:nvSpPr>
          <p:cNvPr id="17410" name="Rectangle 3"/>
          <p:cNvSpPr>
            <a:spLocks noGrp="1" noChangeArrowheads="1"/>
          </p:cNvSpPr>
          <p:nvPr>
            <p:ph type="body" idx="1"/>
          </p:nvPr>
        </p:nvSpPr>
        <p:spPr/>
        <p:txBody>
          <a:bodyPr/>
          <a:lstStyle/>
          <a:p>
            <a:pPr marL="609600" indent="-609600" eaLnBrk="1" hangingPunct="1">
              <a:lnSpc>
                <a:spcPct val="90000"/>
              </a:lnSpc>
              <a:buFont typeface="Wingdings" charset="2"/>
              <a:buNone/>
            </a:pPr>
            <a:r>
              <a:rPr lang="en-US" altLang="x-none" sz="2800">
                <a:solidFill>
                  <a:srgbClr val="FFFFFF"/>
                </a:solidFill>
                <a:latin typeface="Verdana" charset="0"/>
                <a:ea typeface="ＭＳ Ｐゴシック" charset="-128"/>
              </a:rPr>
              <a:t>"He who does not have the courage to speak up for his rights cannot earn the respect of others.</a:t>
            </a:r>
            <a:r>
              <a:rPr lang="ja-JP" altLang="en-US" sz="2800">
                <a:solidFill>
                  <a:srgbClr val="FFFFFF"/>
                </a:solidFill>
                <a:latin typeface="Verdana" charset="0"/>
                <a:ea typeface="ＭＳ Ｐゴシック" charset="-128"/>
              </a:rPr>
              <a:t>”</a:t>
            </a:r>
            <a:endParaRPr lang="en-US" altLang="ja-JP" sz="2800">
              <a:solidFill>
                <a:srgbClr val="FFFFFF"/>
              </a:solidFill>
              <a:latin typeface="Verdana" charset="0"/>
              <a:ea typeface="ＭＳ Ｐゴシック" charset="-128"/>
            </a:endParaRPr>
          </a:p>
          <a:p>
            <a:pPr marL="609600" indent="-609600" eaLnBrk="1" hangingPunct="1">
              <a:lnSpc>
                <a:spcPct val="90000"/>
              </a:lnSpc>
              <a:buFont typeface="Wingdings" charset="2"/>
              <a:buNone/>
            </a:pPr>
            <a:r>
              <a:rPr lang="en-US" altLang="x-none" sz="2800">
                <a:solidFill>
                  <a:srgbClr val="FFFFFF"/>
                </a:solidFill>
                <a:latin typeface="Verdana" charset="0"/>
                <a:ea typeface="ＭＳ Ｐゴシック" charset="-128"/>
              </a:rPr>
              <a:t>				--Rene Torres</a:t>
            </a:r>
            <a:r>
              <a:rPr lang="en-US" altLang="x-none" sz="2800">
                <a:solidFill>
                  <a:srgbClr val="FFFFFF"/>
                </a:solidFill>
                <a:ea typeface="ＭＳ Ｐゴシック" charset="-128"/>
              </a:rPr>
              <a:t> </a:t>
            </a:r>
          </a:p>
          <a:p>
            <a:pPr marL="609600" indent="-609600" eaLnBrk="1" hangingPunct="1">
              <a:lnSpc>
                <a:spcPct val="90000"/>
              </a:lnSpc>
              <a:buFont typeface="Wingdings" charset="2"/>
              <a:buAutoNum type="arabicPeriod"/>
            </a:pPr>
            <a:r>
              <a:rPr lang="en-US" altLang="x-none" sz="2800">
                <a:solidFill>
                  <a:srgbClr val="FFFFFF"/>
                </a:solidFill>
                <a:ea typeface="ＭＳ Ｐゴシック" charset="-128"/>
              </a:rPr>
              <a:t>Copy the Quote.</a:t>
            </a:r>
          </a:p>
          <a:p>
            <a:pPr marL="609600" indent="-609600" eaLnBrk="1" hangingPunct="1">
              <a:lnSpc>
                <a:spcPct val="90000"/>
              </a:lnSpc>
              <a:buFont typeface="Wingdings" charset="2"/>
              <a:buAutoNum type="arabicPeriod"/>
            </a:pPr>
            <a:r>
              <a:rPr lang="en-US" altLang="x-none" sz="2800">
                <a:solidFill>
                  <a:srgbClr val="FFFFFF"/>
                </a:solidFill>
                <a:ea typeface="ＭＳ Ｐゴシック" charset="-128"/>
              </a:rPr>
              <a:t>What is Torres suggesting?</a:t>
            </a:r>
          </a:p>
          <a:p>
            <a:pPr marL="609600" indent="-609600" eaLnBrk="1" hangingPunct="1">
              <a:lnSpc>
                <a:spcPct val="90000"/>
              </a:lnSpc>
              <a:buFont typeface="Wingdings" charset="2"/>
              <a:buAutoNum type="arabicPeriod"/>
            </a:pPr>
            <a:r>
              <a:rPr lang="en-US" altLang="x-none" sz="2800">
                <a:solidFill>
                  <a:srgbClr val="FFFFFF"/>
                </a:solidFill>
                <a:ea typeface="ＭＳ Ｐゴシック" charset="-128"/>
              </a:rPr>
              <a:t>Do you agree/disagree with this statement?  Why/why not?</a:t>
            </a:r>
          </a:p>
          <a:p>
            <a:pPr marL="609600" indent="-609600" eaLnBrk="1" hangingPunct="1">
              <a:lnSpc>
                <a:spcPct val="90000"/>
              </a:lnSpc>
              <a:buFont typeface="Wingdings" charset="2"/>
              <a:buAutoNum type="arabicPeriod"/>
            </a:pPr>
            <a:r>
              <a:rPr lang="en-US" altLang="x-none" sz="2800">
                <a:solidFill>
                  <a:srgbClr val="FFFFFF"/>
                </a:solidFill>
                <a:ea typeface="ＭＳ Ｐゴシック" charset="-128"/>
              </a:rPr>
              <a:t>Is this the only way to get respect? (To speak up for your rights) Are there any other ways to get respect?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tLang="x-none" sz="3600">
                <a:ea typeface="ＭＳ Ｐゴシック" charset="-128"/>
              </a:rPr>
              <a:t>Formation of the Klan: </a:t>
            </a:r>
            <a:br>
              <a:rPr lang="en-US" altLang="x-none" sz="3600">
                <a:ea typeface="ＭＳ Ｐゴシック" charset="-128"/>
              </a:rPr>
            </a:br>
            <a:r>
              <a:rPr lang="en-US" altLang="x-none" sz="3600">
                <a:ea typeface="ＭＳ Ｐゴシック" charset="-128"/>
              </a:rPr>
              <a:t>December 24,1865</a:t>
            </a:r>
          </a:p>
        </p:txBody>
      </p:sp>
      <p:sp>
        <p:nvSpPr>
          <p:cNvPr id="26626" name="Rectangle 3"/>
          <p:cNvSpPr>
            <a:spLocks noGrp="1" noChangeArrowheads="1"/>
          </p:cNvSpPr>
          <p:nvPr>
            <p:ph type="body" sz="half" idx="1"/>
          </p:nvPr>
        </p:nvSpPr>
        <p:spPr>
          <a:xfrm>
            <a:off x="381000" y="1676400"/>
            <a:ext cx="4343400" cy="4953000"/>
          </a:xfrm>
        </p:spPr>
        <p:txBody>
          <a:bodyPr/>
          <a:lstStyle/>
          <a:p>
            <a:pPr lvl="1" eaLnBrk="1" hangingPunct="1"/>
            <a:r>
              <a:rPr lang="en-US" altLang="x-none" sz="2000"/>
              <a:t>Pulaski, Tennessee; by ex Confederate soldiers</a:t>
            </a:r>
          </a:p>
          <a:p>
            <a:pPr lvl="2" eaLnBrk="1" hangingPunct="1"/>
            <a:r>
              <a:rPr lang="en-US" altLang="x-none" sz="1600"/>
              <a:t>The sheets represented Confederate soldiers coming back from the dead</a:t>
            </a:r>
          </a:p>
          <a:p>
            <a:pPr lvl="2" eaLnBrk="1" hangingPunct="1"/>
            <a:r>
              <a:rPr lang="en-US" altLang="x-none" sz="1600"/>
              <a:t>Started off as a hoax; then realized the scare tactics were actually working</a:t>
            </a:r>
          </a:p>
          <a:p>
            <a:pPr lvl="1" eaLnBrk="1" hangingPunct="1"/>
            <a:r>
              <a:rPr lang="en-US" altLang="x-none" sz="2000"/>
              <a:t>Goal: restore white supremacy; social men</a:t>
            </a:r>
            <a:r>
              <a:rPr lang="ja-JP" altLang="en-US" sz="2000"/>
              <a:t>’</a:t>
            </a:r>
            <a:r>
              <a:rPr lang="en-US" altLang="ja-JP" sz="2000"/>
              <a:t>s group</a:t>
            </a:r>
          </a:p>
          <a:p>
            <a:pPr lvl="1" eaLnBrk="1" hangingPunct="1"/>
            <a:r>
              <a:rPr lang="en-US" altLang="x-none" sz="2000"/>
              <a:t>declined from 1868 to 1870 </a:t>
            </a:r>
          </a:p>
          <a:p>
            <a:pPr lvl="1" eaLnBrk="1" hangingPunct="1"/>
            <a:r>
              <a:rPr lang="en-US" altLang="x-none" sz="2000"/>
              <a:t>destroyed by President Grant's passage and enforcement of the Force Acts of 1870 and 1871</a:t>
            </a:r>
          </a:p>
        </p:txBody>
      </p:sp>
      <p:pic>
        <p:nvPicPr>
          <p:cNvPr id="2662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1676400"/>
            <a:ext cx="396240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ltLang="x-none">
                <a:ea typeface="ＭＳ Ｐゴシック" charset="-128"/>
              </a:rPr>
              <a:t>The Force Act of 1870</a:t>
            </a:r>
          </a:p>
        </p:txBody>
      </p:sp>
      <p:pic>
        <p:nvPicPr>
          <p:cNvPr id="27650"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066800" y="1676400"/>
            <a:ext cx="3276600" cy="4114800"/>
          </a:xfrm>
        </p:spPr>
      </p:pic>
      <p:sp>
        <p:nvSpPr>
          <p:cNvPr id="25604" name="Rectangle 4"/>
          <p:cNvSpPr>
            <a:spLocks noGrp="1" noChangeArrowheads="1"/>
          </p:cNvSpPr>
          <p:nvPr>
            <p:ph type="body" sz="half" idx="2"/>
          </p:nvPr>
        </p:nvSpPr>
        <p:spPr>
          <a:xfrm>
            <a:off x="4495800" y="1676400"/>
            <a:ext cx="4343400" cy="4114800"/>
          </a:xfrm>
        </p:spPr>
        <p:txBody>
          <a:bodyPr/>
          <a:lstStyle/>
          <a:p>
            <a:pPr eaLnBrk="1" hangingPunct="1">
              <a:buFont typeface="Wingdings" charset="0"/>
              <a:buChar char="®"/>
              <a:defRPr/>
            </a:pPr>
            <a:r>
              <a:rPr lang="en-US" sz="1800" dirty="0"/>
              <a:t>Enforced in 1871</a:t>
            </a:r>
          </a:p>
          <a:p>
            <a:pPr eaLnBrk="1" hangingPunct="1">
              <a:buFont typeface="Wingdings" charset="0"/>
              <a:buChar char="®"/>
              <a:defRPr/>
            </a:pPr>
            <a:r>
              <a:rPr lang="en-US" sz="1800" dirty="0"/>
              <a:t>banned the use of terror, force or bribery to prevent someone from voting because of their race. </a:t>
            </a:r>
          </a:p>
          <a:p>
            <a:pPr eaLnBrk="1" hangingPunct="1">
              <a:buFont typeface="Wingdings" charset="0"/>
              <a:buChar char="®"/>
              <a:defRPr/>
            </a:pPr>
            <a:r>
              <a:rPr lang="en-US" sz="1800" dirty="0"/>
              <a:t>Other laws banned the KKK entirely. </a:t>
            </a:r>
          </a:p>
          <a:p>
            <a:pPr eaLnBrk="1" hangingPunct="1">
              <a:buFont typeface="Wingdings" charset="0"/>
              <a:buChar char="®"/>
              <a:defRPr/>
            </a:pPr>
            <a:r>
              <a:rPr lang="en-US" sz="1800" dirty="0"/>
              <a:t>Hundreds of KKK members were tried and thousands of Klansmen were arrested. </a:t>
            </a:r>
          </a:p>
          <a:p>
            <a:pPr eaLnBrk="1" hangingPunct="1">
              <a:buFont typeface="Wingdings" charset="0"/>
              <a:buChar char="®"/>
              <a:defRPr/>
            </a:pPr>
            <a:r>
              <a:rPr lang="en-US" sz="1800" dirty="0"/>
              <a:t>The first Klan was almost eradicated within a year of federal prosecution.</a:t>
            </a:r>
          </a:p>
          <a:p>
            <a:pPr eaLnBrk="1" hangingPunct="1">
              <a:buFont typeface="Wingdings" charset="0"/>
              <a:buChar char="®"/>
              <a:defRPr/>
            </a:pPr>
            <a:endParaRPr lang="en-US" sz="1800" dirty="0"/>
          </a:p>
          <a:p>
            <a:pPr marL="0" indent="0" eaLnBrk="1" hangingPunct="1">
              <a:buFont typeface="Wingdings" charset="0"/>
              <a:buNone/>
              <a:defRPr/>
            </a:pPr>
            <a:r>
              <a:rPr lang="en-US" sz="1800" dirty="0"/>
              <a:t>Nathan Bedford Forrest, first Grand Wizard of the KKK (left)</a:t>
            </a:r>
          </a:p>
          <a:p>
            <a:pPr eaLnBrk="1" hangingPunct="1">
              <a:buFont typeface="Wingdings" charset="0"/>
              <a:buChar char="®"/>
              <a:defRPr/>
            </a:pP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x-none">
                <a:ea typeface="ＭＳ Ｐゴシック" charset="-128"/>
              </a:rPr>
              <a:t>Warm Up</a:t>
            </a:r>
          </a:p>
        </p:txBody>
      </p:sp>
      <p:sp>
        <p:nvSpPr>
          <p:cNvPr id="28674" name="Rectangle 3"/>
          <p:cNvSpPr>
            <a:spLocks noGrp="1" noChangeArrowheads="1"/>
          </p:cNvSpPr>
          <p:nvPr>
            <p:ph type="body" idx="1"/>
          </p:nvPr>
        </p:nvSpPr>
        <p:spPr/>
        <p:txBody>
          <a:bodyPr/>
          <a:lstStyle/>
          <a:p>
            <a:pPr marL="609600" indent="-609600" eaLnBrk="1" hangingPunct="1">
              <a:lnSpc>
                <a:spcPct val="90000"/>
              </a:lnSpc>
              <a:buFont typeface="Wingdings" charset="2"/>
              <a:buAutoNum type="arabicPeriod"/>
            </a:pPr>
            <a:r>
              <a:rPr lang="en-US" altLang="x-none">
                <a:ea typeface="ＭＳ Ｐゴシック" charset="-128"/>
              </a:rPr>
              <a:t>Why was the 3/5 Compromise a significant addition to the Constitution?</a:t>
            </a:r>
          </a:p>
          <a:p>
            <a:pPr marL="609600" indent="-609600" eaLnBrk="1" hangingPunct="1">
              <a:lnSpc>
                <a:spcPct val="90000"/>
              </a:lnSpc>
              <a:buFont typeface="Wingdings" charset="2"/>
              <a:buAutoNum type="arabicPeriod"/>
            </a:pPr>
            <a:r>
              <a:rPr lang="en-US" altLang="x-none">
                <a:ea typeface="ＭＳ Ｐゴシック" charset="-128"/>
              </a:rPr>
              <a:t>What is Reconstruction?</a:t>
            </a:r>
          </a:p>
          <a:p>
            <a:pPr marL="609600" indent="-609600" eaLnBrk="1" hangingPunct="1">
              <a:lnSpc>
                <a:spcPct val="90000"/>
              </a:lnSpc>
              <a:buFont typeface="Wingdings" charset="2"/>
              <a:buAutoNum type="arabicPeriod"/>
            </a:pPr>
            <a:r>
              <a:rPr lang="en-US" altLang="x-none">
                <a:ea typeface="ＭＳ Ｐゴシック" charset="-128"/>
              </a:rPr>
              <a:t>What did it address and who opposed it?</a:t>
            </a:r>
          </a:p>
          <a:p>
            <a:pPr marL="609600" indent="-609600" eaLnBrk="1" hangingPunct="1">
              <a:lnSpc>
                <a:spcPct val="90000"/>
              </a:lnSpc>
              <a:buFont typeface="Wingdings" charset="2"/>
              <a:buAutoNum type="arabicPeriod"/>
            </a:pPr>
            <a:r>
              <a:rPr lang="en-US" altLang="x-none">
                <a:ea typeface="ＭＳ Ｐゴシック" charset="-128"/>
              </a:rPr>
              <a:t>Why was the first KKK formed?</a:t>
            </a:r>
          </a:p>
          <a:p>
            <a:pPr marL="609600" indent="-609600" eaLnBrk="1" hangingPunct="1">
              <a:lnSpc>
                <a:spcPct val="90000"/>
              </a:lnSpc>
              <a:buFont typeface="Wingdings" charset="2"/>
              <a:buAutoNum type="arabicPeriod"/>
            </a:pPr>
            <a:r>
              <a:rPr lang="en-US" altLang="x-none">
                <a:ea typeface="ＭＳ Ｐゴシック" charset="-128"/>
              </a:rPr>
              <a:t>Who formed it?</a:t>
            </a:r>
          </a:p>
          <a:p>
            <a:pPr marL="609600" indent="-609600" eaLnBrk="1" hangingPunct="1">
              <a:lnSpc>
                <a:spcPct val="90000"/>
              </a:lnSpc>
              <a:buFont typeface="Wingdings" charset="2"/>
              <a:buAutoNum type="arabicPeriod"/>
            </a:pPr>
            <a:r>
              <a:rPr lang="en-US" altLang="x-none">
                <a:ea typeface="ＭＳ Ｐゴシック" charset="-128"/>
              </a:rPr>
              <a:t>What caused its downfall?</a:t>
            </a:r>
          </a:p>
          <a:p>
            <a:pPr marL="609600" indent="-609600" eaLnBrk="1" hangingPunct="1">
              <a:lnSpc>
                <a:spcPct val="90000"/>
              </a:lnSpc>
              <a:buFont typeface="Wingdings" charset="2"/>
              <a:buAutoNum type="arabicPeriod"/>
            </a:pPr>
            <a:endParaRPr lang="en-US" altLang="x-none">
              <a:ea typeface="ＭＳ Ｐゴシック"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tLang="x-none">
                <a:ea typeface="ＭＳ Ｐゴシック" charset="-128"/>
              </a:rPr>
              <a:t>Black leaders</a:t>
            </a:r>
          </a:p>
        </p:txBody>
      </p:sp>
      <p:sp>
        <p:nvSpPr>
          <p:cNvPr id="29698" name="Rectangle 4"/>
          <p:cNvSpPr>
            <a:spLocks noGrp="1" noChangeArrowheads="1"/>
          </p:cNvSpPr>
          <p:nvPr>
            <p:ph type="body" sz="half" idx="2"/>
          </p:nvPr>
        </p:nvSpPr>
        <p:spPr/>
        <p:txBody>
          <a:bodyPr/>
          <a:lstStyle/>
          <a:p>
            <a:pPr eaLnBrk="1" hangingPunct="1"/>
            <a:r>
              <a:rPr lang="en-US" altLang="x-none" sz="2800">
                <a:ea typeface="ＭＳ Ｐゴシック" charset="-128"/>
              </a:rPr>
              <a:t>Many black leaders were elected to local and state governments during the Reconstruction era</a:t>
            </a:r>
          </a:p>
          <a:p>
            <a:pPr lvl="1" eaLnBrk="1" hangingPunct="1"/>
            <a:r>
              <a:rPr lang="en-US" altLang="x-none" sz="2400"/>
              <a:t>2 senators (Mississippi) and 15 congressmen </a:t>
            </a:r>
          </a:p>
          <a:p>
            <a:pPr eaLnBrk="1" hangingPunct="1"/>
            <a:endParaRPr lang="en-US" altLang="x-none" sz="2800">
              <a:ea typeface="ＭＳ Ｐゴシック" charset="-128"/>
            </a:endParaRPr>
          </a:p>
          <a:p>
            <a:pPr eaLnBrk="1" hangingPunct="1"/>
            <a:endParaRPr lang="en-US" altLang="x-none" sz="2800">
              <a:ea typeface="ＭＳ Ｐゴシック" charset="-128"/>
            </a:endParaRPr>
          </a:p>
        </p:txBody>
      </p:sp>
      <p:pic>
        <p:nvPicPr>
          <p:cNvPr id="29699" name="Picture 5" descr="C:\Users\Jessica\AppData\Roaming\Microsoft\Media Catalog\Copy of 0506001r.jpg"/>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066800" y="2289175"/>
            <a:ext cx="3810000" cy="28876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tLang="x-none">
                <a:ea typeface="ＭＳ Ｐゴシック" charset="-128"/>
              </a:rPr>
              <a:t>Post Civil War America</a:t>
            </a:r>
          </a:p>
        </p:txBody>
      </p:sp>
      <p:sp>
        <p:nvSpPr>
          <p:cNvPr id="30722" name="Rectangle 4"/>
          <p:cNvSpPr>
            <a:spLocks noGrp="1" noChangeArrowheads="1"/>
          </p:cNvSpPr>
          <p:nvPr>
            <p:ph type="body" sz="half" idx="2"/>
          </p:nvPr>
        </p:nvSpPr>
        <p:spPr/>
        <p:txBody>
          <a:bodyPr/>
          <a:lstStyle/>
          <a:p>
            <a:pPr eaLnBrk="1" hangingPunct="1"/>
            <a:r>
              <a:rPr lang="en-US" altLang="x-none" sz="2400">
                <a:ea typeface="ＭＳ Ｐゴシック" charset="-128"/>
              </a:rPr>
              <a:t>Civil Rights Amendments:</a:t>
            </a:r>
          </a:p>
          <a:p>
            <a:pPr lvl="1" eaLnBrk="1" hangingPunct="1"/>
            <a:r>
              <a:rPr lang="en-US" altLang="x-none" sz="2000"/>
              <a:t>13</a:t>
            </a:r>
            <a:r>
              <a:rPr lang="en-US" altLang="x-none" sz="2000" baseline="30000"/>
              <a:t>th</a:t>
            </a:r>
            <a:r>
              <a:rPr lang="en-US" altLang="x-none" sz="2000"/>
              <a:t> (1865)—abolition of slavery</a:t>
            </a:r>
          </a:p>
          <a:p>
            <a:pPr lvl="1" eaLnBrk="1" hangingPunct="1"/>
            <a:r>
              <a:rPr lang="en-US" altLang="x-none" sz="2000"/>
              <a:t>14</a:t>
            </a:r>
            <a:r>
              <a:rPr lang="en-US" altLang="x-none" sz="2000" baseline="30000"/>
              <a:t>th</a:t>
            </a:r>
            <a:r>
              <a:rPr lang="en-US" altLang="x-none" sz="2000"/>
              <a:t> (1868)—citizenship for African Americans; equal protection clause</a:t>
            </a:r>
          </a:p>
          <a:p>
            <a:pPr lvl="1" eaLnBrk="1" hangingPunct="1"/>
            <a:r>
              <a:rPr lang="en-US" altLang="x-none" sz="2000"/>
              <a:t>15</a:t>
            </a:r>
            <a:r>
              <a:rPr lang="en-US" altLang="x-none" sz="2000" baseline="30000"/>
              <a:t>th</a:t>
            </a:r>
            <a:r>
              <a:rPr lang="en-US" altLang="x-none" sz="2000"/>
              <a:t> (1870)—African American right to vote</a:t>
            </a:r>
          </a:p>
          <a:p>
            <a:pPr lvl="2" eaLnBrk="1" hangingPunct="1">
              <a:buFont typeface="Wingdings" charset="2"/>
              <a:buNone/>
            </a:pPr>
            <a:endParaRPr lang="en-US" altLang="x-none" sz="1800"/>
          </a:p>
          <a:p>
            <a:pPr lvl="2" eaLnBrk="1" hangingPunct="1"/>
            <a:endParaRPr lang="en-US" altLang="x-none" sz="1800"/>
          </a:p>
          <a:p>
            <a:pPr eaLnBrk="1" hangingPunct="1"/>
            <a:endParaRPr lang="en-US" altLang="x-none" sz="2400">
              <a:ea typeface="ＭＳ Ｐゴシック" charset="-128"/>
            </a:endParaRPr>
          </a:p>
        </p:txBody>
      </p:sp>
      <p:pic>
        <p:nvPicPr>
          <p:cNvPr id="30723" name="Picture 5" descr="C:\Users\Jessica\AppData\Roaming\Microsoft\Media Catalog\00010772.jpg"/>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066800" y="2305050"/>
            <a:ext cx="3810000" cy="28575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x-none">
                <a:ea typeface="ＭＳ Ｐゴシック" charset="-128"/>
              </a:rPr>
              <a:t>End of Reconstruction</a:t>
            </a:r>
          </a:p>
        </p:txBody>
      </p:sp>
      <p:sp>
        <p:nvSpPr>
          <p:cNvPr id="31746" name="Rectangle 4"/>
          <p:cNvSpPr>
            <a:spLocks noGrp="1" noChangeArrowheads="1"/>
          </p:cNvSpPr>
          <p:nvPr>
            <p:ph type="body" sz="half" idx="2"/>
          </p:nvPr>
        </p:nvSpPr>
        <p:spPr>
          <a:xfrm>
            <a:off x="914400" y="3505200"/>
            <a:ext cx="8229600" cy="2286000"/>
          </a:xfrm>
        </p:spPr>
        <p:txBody>
          <a:bodyPr/>
          <a:lstStyle/>
          <a:p>
            <a:pPr eaLnBrk="1" hangingPunct="1">
              <a:lnSpc>
                <a:spcPct val="90000"/>
              </a:lnSpc>
            </a:pPr>
            <a:r>
              <a:rPr lang="en-US" altLang="x-none" sz="2400">
                <a:ea typeface="ＭＳ Ｐゴシック" charset="-128"/>
              </a:rPr>
              <a:t>Election of 1876</a:t>
            </a:r>
          </a:p>
          <a:p>
            <a:pPr lvl="1" eaLnBrk="1" hangingPunct="1">
              <a:lnSpc>
                <a:spcPct val="90000"/>
              </a:lnSpc>
            </a:pPr>
            <a:r>
              <a:rPr lang="en-US" altLang="x-none" sz="2000"/>
              <a:t>Disputes over electoral votes</a:t>
            </a:r>
          </a:p>
          <a:p>
            <a:pPr eaLnBrk="1" hangingPunct="1">
              <a:lnSpc>
                <a:spcPct val="90000"/>
              </a:lnSpc>
            </a:pPr>
            <a:r>
              <a:rPr lang="en-US" altLang="x-none" sz="2400">
                <a:ea typeface="ＭＳ Ｐゴシック" charset="-128"/>
              </a:rPr>
              <a:t>Compromise of 1877</a:t>
            </a:r>
          </a:p>
          <a:p>
            <a:pPr lvl="1" eaLnBrk="1" hangingPunct="1">
              <a:lnSpc>
                <a:spcPct val="90000"/>
              </a:lnSpc>
            </a:pPr>
            <a:r>
              <a:rPr lang="en-US" altLang="x-none" sz="2000"/>
              <a:t>Even though Samuel Tilden (Democrat) won the popular vote and there was no majority electoral winner, Rutherford B. Hayes (Republican) became president</a:t>
            </a:r>
          </a:p>
          <a:p>
            <a:pPr lvl="1" eaLnBrk="1" hangingPunct="1">
              <a:lnSpc>
                <a:spcPct val="90000"/>
              </a:lnSpc>
            </a:pPr>
            <a:r>
              <a:rPr lang="en-US" altLang="x-none" sz="2000"/>
              <a:t>Hayes became president in exchange for pulling all federal troops out from South Carolina, Florida, and Louisiana</a:t>
            </a:r>
          </a:p>
          <a:p>
            <a:pPr lvl="1" eaLnBrk="1" hangingPunct="1">
              <a:lnSpc>
                <a:spcPct val="90000"/>
              </a:lnSpc>
            </a:pPr>
            <a:r>
              <a:rPr lang="en-US" altLang="x-none" sz="2000"/>
              <a:t>The South voted </a:t>
            </a:r>
            <a:r>
              <a:rPr lang="ja-JP" altLang="en-US" sz="2000"/>
              <a:t>“</a:t>
            </a:r>
            <a:r>
              <a:rPr lang="en-US" altLang="ja-JP" sz="2000"/>
              <a:t>solidly</a:t>
            </a:r>
            <a:r>
              <a:rPr lang="ja-JP" altLang="en-US" sz="2000"/>
              <a:t>”</a:t>
            </a:r>
            <a:r>
              <a:rPr lang="en-US" altLang="ja-JP" sz="2000"/>
              <a:t> democratic until 1964</a:t>
            </a:r>
          </a:p>
          <a:p>
            <a:pPr lvl="1" eaLnBrk="1" hangingPunct="1">
              <a:lnSpc>
                <a:spcPct val="90000"/>
              </a:lnSpc>
            </a:pPr>
            <a:endParaRPr lang="en-US" altLang="x-none" sz="2000"/>
          </a:p>
        </p:txBody>
      </p:sp>
      <p:pic>
        <p:nvPicPr>
          <p:cNvPr id="31747" name="Picture 5" descr="C:\Users\Jessica\AppData\Roaming\Microsoft\Media Catalog\1876-tilden-hayes.jpg"/>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2819400" y="1447800"/>
            <a:ext cx="3810000" cy="20478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tLang="x-none">
                <a:ea typeface="ＭＳ Ｐゴシック" charset="-128"/>
              </a:rPr>
              <a:t>Disenfranchisement</a:t>
            </a:r>
          </a:p>
        </p:txBody>
      </p:sp>
      <p:sp>
        <p:nvSpPr>
          <p:cNvPr id="32770" name="Rectangle 3"/>
          <p:cNvSpPr>
            <a:spLocks noGrp="1" noChangeArrowheads="1"/>
          </p:cNvSpPr>
          <p:nvPr>
            <p:ph type="body" sz="half" idx="1"/>
          </p:nvPr>
        </p:nvSpPr>
        <p:spPr/>
        <p:txBody>
          <a:bodyPr/>
          <a:lstStyle/>
          <a:p>
            <a:pPr eaLnBrk="1" hangingPunct="1"/>
            <a:r>
              <a:rPr lang="en-US" altLang="x-none" sz="2800">
                <a:ea typeface="ＭＳ Ｐゴシック" charset="-128"/>
              </a:rPr>
              <a:t>States devised ways to disenfranchise African Americans and prevent them from voting:</a:t>
            </a:r>
          </a:p>
          <a:p>
            <a:pPr lvl="2" eaLnBrk="1" hangingPunct="1"/>
            <a:r>
              <a:rPr lang="en-US" altLang="x-none" sz="2000"/>
              <a:t>Literacy Tests</a:t>
            </a:r>
          </a:p>
          <a:p>
            <a:pPr lvl="2" eaLnBrk="1" hangingPunct="1"/>
            <a:r>
              <a:rPr lang="en-US" altLang="x-none" sz="2000"/>
              <a:t>Poll Tax</a:t>
            </a:r>
          </a:p>
          <a:p>
            <a:pPr lvl="2" eaLnBrk="1" hangingPunct="1"/>
            <a:r>
              <a:rPr lang="en-US" altLang="x-none" sz="2000"/>
              <a:t>Grandfather Clause</a:t>
            </a:r>
          </a:p>
          <a:p>
            <a:pPr lvl="1" eaLnBrk="1" hangingPunct="1"/>
            <a:endParaRPr lang="en-US" altLang="x-none" sz="2400"/>
          </a:p>
        </p:txBody>
      </p:sp>
      <p:pic>
        <p:nvPicPr>
          <p:cNvPr id="32771" name="Picture 5" descr="C:\Users\Jessica\AppData\Roaming\Microsoft\Media Catalog\1922564674_eb540cbd61.jpg"/>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200650" y="1676400"/>
            <a:ext cx="3465513" cy="4114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altLang="x-none" sz="3600">
                <a:ea typeface="ＭＳ Ｐゴシック" charset="-128"/>
              </a:rPr>
              <a:t>Segregation and </a:t>
            </a:r>
            <a:br>
              <a:rPr lang="en-US" altLang="x-none" sz="3600">
                <a:ea typeface="ＭＳ Ｐゴシック" charset="-128"/>
              </a:rPr>
            </a:br>
            <a:r>
              <a:rPr lang="en-US" altLang="x-none" sz="3600" i="1">
                <a:ea typeface="ＭＳ Ｐゴシック" charset="-128"/>
              </a:rPr>
              <a:t>Plessy vs. Ferguson</a:t>
            </a:r>
            <a:r>
              <a:rPr lang="en-US" altLang="x-none" sz="3600">
                <a:ea typeface="ＭＳ Ｐゴシック" charset="-128"/>
              </a:rPr>
              <a:t> (1896)</a:t>
            </a:r>
          </a:p>
        </p:txBody>
      </p:sp>
      <p:sp>
        <p:nvSpPr>
          <p:cNvPr id="33794" name="Rectangle 4"/>
          <p:cNvSpPr>
            <a:spLocks noGrp="1" noChangeArrowheads="1"/>
          </p:cNvSpPr>
          <p:nvPr>
            <p:ph type="body" sz="half" idx="2"/>
          </p:nvPr>
        </p:nvSpPr>
        <p:spPr>
          <a:xfrm>
            <a:off x="3657600" y="1676400"/>
            <a:ext cx="5181600" cy="4114800"/>
          </a:xfrm>
        </p:spPr>
        <p:txBody>
          <a:bodyPr/>
          <a:lstStyle/>
          <a:p>
            <a:pPr eaLnBrk="1" hangingPunct="1">
              <a:lnSpc>
                <a:spcPct val="90000"/>
              </a:lnSpc>
            </a:pPr>
            <a:r>
              <a:rPr lang="en-US" altLang="x-none" sz="2400" i="1">
                <a:ea typeface="ＭＳ Ｐゴシック" charset="-128"/>
              </a:rPr>
              <a:t>Plessy </a:t>
            </a:r>
            <a:r>
              <a:rPr lang="en-US" altLang="x-none" sz="2400">
                <a:ea typeface="ＭＳ Ｐゴシック" charset="-128"/>
              </a:rPr>
              <a:t>ruling: </a:t>
            </a:r>
            <a:r>
              <a:rPr lang="ja-JP" altLang="en-US" sz="2400">
                <a:ea typeface="ＭＳ Ｐゴシック" charset="-128"/>
              </a:rPr>
              <a:t>“</a:t>
            </a:r>
            <a:r>
              <a:rPr lang="en-US" altLang="ja-JP" sz="2400">
                <a:ea typeface="ＭＳ Ｐゴシック" charset="-128"/>
              </a:rPr>
              <a:t>Separate but Equal</a:t>
            </a:r>
            <a:r>
              <a:rPr lang="ja-JP" altLang="en-US" sz="2400">
                <a:ea typeface="ＭＳ Ｐゴシック" charset="-128"/>
              </a:rPr>
              <a:t>”</a:t>
            </a:r>
            <a:r>
              <a:rPr lang="en-US" altLang="ja-JP" sz="2400">
                <a:ea typeface="ＭＳ Ｐゴシック" charset="-128"/>
              </a:rPr>
              <a:t> accommodations ok</a:t>
            </a:r>
          </a:p>
          <a:p>
            <a:pPr eaLnBrk="1" hangingPunct="1">
              <a:lnSpc>
                <a:spcPct val="90000"/>
              </a:lnSpc>
            </a:pPr>
            <a:r>
              <a:rPr lang="en-US" altLang="x-none" sz="2400">
                <a:ea typeface="ＭＳ Ｐゴシック" charset="-128"/>
              </a:rPr>
              <a:t>Jim Crow Laws—laws which enforced this case</a:t>
            </a:r>
          </a:p>
          <a:p>
            <a:pPr eaLnBrk="1" hangingPunct="1">
              <a:lnSpc>
                <a:spcPct val="90000"/>
              </a:lnSpc>
            </a:pPr>
            <a:r>
              <a:rPr lang="en-US" altLang="x-none" sz="2000">
                <a:ea typeface="ＭＳ Ｐゴシック" charset="-128"/>
              </a:rPr>
              <a:t>Segregation was often called the Jim Crow system, after a character from the 1830s who was an African American slave</a:t>
            </a:r>
          </a:p>
          <a:p>
            <a:pPr eaLnBrk="1" hangingPunct="1">
              <a:lnSpc>
                <a:spcPct val="90000"/>
              </a:lnSpc>
            </a:pPr>
            <a:r>
              <a:rPr lang="en-US" altLang="x-none" sz="2000">
                <a:ea typeface="ＭＳ Ｐゴシック" charset="-128"/>
              </a:rPr>
              <a:t>This demonstrated negative stereotypes of African Americans.</a:t>
            </a:r>
          </a:p>
          <a:p>
            <a:pPr eaLnBrk="1" hangingPunct="1">
              <a:lnSpc>
                <a:spcPct val="90000"/>
              </a:lnSpc>
            </a:pPr>
            <a:r>
              <a:rPr lang="en-US" altLang="x-none" sz="2400">
                <a:ea typeface="ＭＳ Ｐゴシック" charset="-128"/>
              </a:rPr>
              <a:t>Maintained a second-class status for African Americans</a:t>
            </a:r>
          </a:p>
        </p:txBody>
      </p:sp>
      <p:pic>
        <p:nvPicPr>
          <p:cNvPr id="33795" name="Picture 6"/>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066800" y="1676400"/>
            <a:ext cx="2057400" cy="2362200"/>
          </a:xfrm>
        </p:spPr>
      </p:pic>
      <p:pic>
        <p:nvPicPr>
          <p:cNvPr id="33796"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0600" y="4267200"/>
            <a:ext cx="2362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47800" y="-152400"/>
            <a:ext cx="7315200" cy="990600"/>
          </a:xfrm>
        </p:spPr>
        <p:txBody>
          <a:bodyPr/>
          <a:lstStyle/>
          <a:p>
            <a:pPr eaLnBrk="1" hangingPunct="1"/>
            <a:r>
              <a:rPr lang="en-US" altLang="x-none">
                <a:ea typeface="ＭＳ Ｐゴシック" charset="-128"/>
              </a:rPr>
              <a:t>Resurrection of the Klan</a:t>
            </a:r>
          </a:p>
        </p:txBody>
      </p:sp>
      <p:sp>
        <p:nvSpPr>
          <p:cNvPr id="34818" name="Rectangle 3"/>
          <p:cNvSpPr>
            <a:spLocks noGrp="1" noChangeArrowheads="1"/>
          </p:cNvSpPr>
          <p:nvPr>
            <p:ph sz="half" idx="1"/>
          </p:nvPr>
        </p:nvSpPr>
        <p:spPr>
          <a:xfrm>
            <a:off x="914400" y="1066800"/>
            <a:ext cx="5029200" cy="3916363"/>
          </a:xfrm>
        </p:spPr>
        <p:txBody>
          <a:bodyPr/>
          <a:lstStyle/>
          <a:p>
            <a:pPr eaLnBrk="1" hangingPunct="1">
              <a:lnSpc>
                <a:spcPct val="90000"/>
              </a:lnSpc>
            </a:pPr>
            <a:r>
              <a:rPr lang="en-US" altLang="x-none">
                <a:ea typeface="ＭＳ Ｐゴシック" charset="-128"/>
              </a:rPr>
              <a:t>KKK resurrected in 1915-1944</a:t>
            </a:r>
          </a:p>
          <a:p>
            <a:pPr lvl="1" eaLnBrk="1" hangingPunct="1">
              <a:lnSpc>
                <a:spcPct val="90000"/>
              </a:lnSpc>
            </a:pPr>
            <a:r>
              <a:rPr lang="en-US" altLang="x-none"/>
              <a:t>Arose again on the popularity of </a:t>
            </a:r>
            <a:r>
              <a:rPr lang="en-US" altLang="en-US"/>
              <a:t>“</a:t>
            </a:r>
            <a:r>
              <a:rPr lang="en-US" altLang="x-none"/>
              <a:t>Birth of a Nation</a:t>
            </a:r>
            <a:r>
              <a:rPr lang="en-US" altLang="en-US"/>
              <a:t>”</a:t>
            </a:r>
            <a:endParaRPr lang="en-US" altLang="ja-JP"/>
          </a:p>
          <a:p>
            <a:pPr lvl="1" eaLnBrk="1" hangingPunct="1">
              <a:lnSpc>
                <a:spcPct val="90000"/>
              </a:lnSpc>
            </a:pPr>
            <a:r>
              <a:rPr lang="en-US" altLang="x-none"/>
              <a:t>More romanticized version; had the most membership</a:t>
            </a:r>
          </a:p>
          <a:p>
            <a:pPr lvl="2" eaLnBrk="1" hangingPunct="1">
              <a:lnSpc>
                <a:spcPct val="90000"/>
              </a:lnSpc>
            </a:pPr>
            <a:r>
              <a:rPr lang="en-US" altLang="x-none"/>
              <a:t>Why join?</a:t>
            </a:r>
          </a:p>
          <a:p>
            <a:pPr lvl="3" eaLnBrk="1" hangingPunct="1">
              <a:lnSpc>
                <a:spcPct val="90000"/>
              </a:lnSpc>
            </a:pPr>
            <a:r>
              <a:rPr lang="en-US" altLang="x-none"/>
              <a:t>Social club aspect</a:t>
            </a:r>
          </a:p>
          <a:p>
            <a:pPr lvl="3" eaLnBrk="1" hangingPunct="1">
              <a:lnSpc>
                <a:spcPct val="90000"/>
              </a:lnSpc>
            </a:pPr>
            <a:r>
              <a:rPr lang="en-US" altLang="x-none"/>
              <a:t>Respectable white men</a:t>
            </a:r>
          </a:p>
          <a:p>
            <a:pPr lvl="3" eaLnBrk="1" hangingPunct="1">
              <a:lnSpc>
                <a:spcPct val="90000"/>
              </a:lnSpc>
            </a:pPr>
            <a:r>
              <a:rPr lang="en-US" altLang="x-none"/>
              <a:t>Patriotism</a:t>
            </a:r>
          </a:p>
          <a:p>
            <a:pPr lvl="3" eaLnBrk="1" hangingPunct="1">
              <a:lnSpc>
                <a:spcPct val="90000"/>
              </a:lnSpc>
            </a:pPr>
            <a:r>
              <a:rPr lang="en-US" altLang="x-none"/>
              <a:t>Family value</a:t>
            </a:r>
          </a:p>
          <a:p>
            <a:pPr lvl="3" eaLnBrk="1" hangingPunct="1">
              <a:lnSpc>
                <a:spcPct val="90000"/>
              </a:lnSpc>
            </a:pPr>
            <a:r>
              <a:rPr lang="en-US" altLang="x-none"/>
              <a:t>Anti-Catholic, immigrant, Semitic</a:t>
            </a:r>
          </a:p>
          <a:p>
            <a:pPr lvl="3" eaLnBrk="1" hangingPunct="1">
              <a:lnSpc>
                <a:spcPct val="90000"/>
              </a:lnSpc>
            </a:pPr>
            <a:r>
              <a:rPr lang="en-US" altLang="x-none"/>
              <a:t>Secret organization</a:t>
            </a:r>
          </a:p>
          <a:p>
            <a:pPr lvl="3" eaLnBrk="1" hangingPunct="1">
              <a:lnSpc>
                <a:spcPct val="90000"/>
              </a:lnSpc>
            </a:pPr>
            <a:r>
              <a:rPr lang="en-US" altLang="x-none"/>
              <a:t>Rises in Indiana, rural areas</a:t>
            </a:r>
          </a:p>
          <a:p>
            <a:pPr lvl="4" eaLnBrk="1" hangingPunct="1">
              <a:lnSpc>
                <a:spcPct val="90000"/>
              </a:lnSpc>
            </a:pPr>
            <a:r>
              <a:rPr lang="en-US" altLang="x-none"/>
              <a:t>Don</a:t>
            </a:r>
            <a:r>
              <a:rPr lang="ja-JP" altLang="en-US"/>
              <a:t>’</a:t>
            </a:r>
            <a:r>
              <a:rPr lang="en-US" altLang="ja-JP"/>
              <a:t>t like cars, radio (return to rural life)</a:t>
            </a:r>
          </a:p>
          <a:p>
            <a:pPr lvl="3" eaLnBrk="1" hangingPunct="1">
              <a:lnSpc>
                <a:spcPct val="90000"/>
              </a:lnSpc>
            </a:pPr>
            <a:endParaRPr lang="en-US" altLang="x-none"/>
          </a:p>
          <a:p>
            <a:pPr lvl="3" eaLnBrk="1" hangingPunct="1">
              <a:lnSpc>
                <a:spcPct val="90000"/>
              </a:lnSpc>
            </a:pPr>
            <a:endParaRPr lang="en-US" altLang="x-none"/>
          </a:p>
          <a:p>
            <a:pPr lvl="3" eaLnBrk="1" hangingPunct="1">
              <a:lnSpc>
                <a:spcPct val="90000"/>
              </a:lnSpc>
            </a:pPr>
            <a:endParaRPr lang="en-US" altLang="x-none"/>
          </a:p>
        </p:txBody>
      </p:sp>
      <p:pic>
        <p:nvPicPr>
          <p:cNvPr id="34819" name="Content Placeholder 2"/>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6218238" y="968375"/>
            <a:ext cx="2670175" cy="4114800"/>
          </a:xfrm>
        </p:spPr>
      </p:pic>
      <p:sp>
        <p:nvSpPr>
          <p:cNvPr id="34820" name="TextBox 3"/>
          <p:cNvSpPr txBox="1">
            <a:spLocks noChangeArrowheads="1"/>
          </p:cNvSpPr>
          <p:nvPr/>
        </p:nvSpPr>
        <p:spPr bwMode="auto">
          <a:xfrm>
            <a:off x="6248400" y="5084763"/>
            <a:ext cx="2743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pPr algn="r"/>
            <a:r>
              <a:rPr lang="en-US" altLang="x-none" sz="2000"/>
              <a:t>Released in early 1915; first movie screened at the White House (Wilson)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3"/>
          <p:cNvSpPr>
            <a:spLocks noGrp="1"/>
          </p:cNvSpPr>
          <p:nvPr>
            <p:ph type="title"/>
          </p:nvPr>
        </p:nvSpPr>
        <p:spPr/>
        <p:txBody>
          <a:bodyPr/>
          <a:lstStyle/>
          <a:p>
            <a:r>
              <a:rPr lang="en-US" altLang="x-none">
                <a:ea typeface="ＭＳ Ｐゴシック" charset="-128"/>
              </a:rPr>
              <a:t>Downfall of the Second Klan</a:t>
            </a:r>
          </a:p>
        </p:txBody>
      </p:sp>
      <p:sp>
        <p:nvSpPr>
          <p:cNvPr id="126978" name="Content Placeholder 2"/>
          <p:cNvSpPr>
            <a:spLocks noGrp="1"/>
          </p:cNvSpPr>
          <p:nvPr>
            <p:ph sz="half" idx="1"/>
          </p:nvPr>
        </p:nvSpPr>
        <p:spPr/>
        <p:txBody>
          <a:bodyPr/>
          <a:lstStyle/>
          <a:p>
            <a:pPr lvl="1" eaLnBrk="1" hangingPunct="1">
              <a:lnSpc>
                <a:spcPct val="90000"/>
              </a:lnSpc>
            </a:pPr>
            <a:r>
              <a:rPr lang="en-US" altLang="x-none"/>
              <a:t>Relation to the Klan of the South</a:t>
            </a:r>
          </a:p>
          <a:p>
            <a:pPr lvl="2" eaLnBrk="1" hangingPunct="1">
              <a:lnSpc>
                <a:spcPct val="90000"/>
              </a:lnSpc>
            </a:pPr>
            <a:r>
              <a:rPr lang="en-US" altLang="x-none"/>
              <a:t>Respect, honor, chivalry</a:t>
            </a:r>
          </a:p>
          <a:p>
            <a:pPr lvl="1" eaLnBrk="1" hangingPunct="1">
              <a:lnSpc>
                <a:spcPct val="90000"/>
              </a:lnSpc>
            </a:pPr>
            <a:r>
              <a:rPr lang="en-US" altLang="x-none"/>
              <a:t>Downfall during Great Depression and WW2</a:t>
            </a:r>
          </a:p>
          <a:p>
            <a:endParaRPr lang="en-US" altLang="x-none">
              <a:ea typeface="ＭＳ Ｐゴシック" charset="-128"/>
            </a:endParaRPr>
          </a:p>
        </p:txBody>
      </p:sp>
      <p:pic>
        <p:nvPicPr>
          <p:cNvPr id="126979" name="Content Placeholder 5"/>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a:xfrm>
            <a:off x="5537200" y="1447800"/>
            <a:ext cx="2794000" cy="3822700"/>
          </a:xfrm>
        </p:spPr>
      </p:pic>
      <p:sp>
        <p:nvSpPr>
          <p:cNvPr id="126980" name="TextBox 6"/>
          <p:cNvSpPr txBox="1">
            <a:spLocks noChangeArrowheads="1"/>
          </p:cNvSpPr>
          <p:nvPr/>
        </p:nvSpPr>
        <p:spPr bwMode="auto">
          <a:xfrm>
            <a:off x="5537200" y="5330825"/>
            <a:ext cx="2794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r>
              <a:rPr lang="en-US" altLang="x-none"/>
              <a:t>KKK marches down Pennsylvania Ave, 1926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p:txBody>
          <a:bodyPr/>
          <a:lstStyle/>
          <a:p>
            <a:pPr eaLnBrk="1" hangingPunct="1"/>
            <a:r>
              <a:rPr lang="en-US" altLang="x-none">
                <a:ea typeface="ＭＳ Ｐゴシック" charset="-128"/>
              </a:rPr>
              <a:t>The Civil Rights Movement</a:t>
            </a:r>
          </a:p>
        </p:txBody>
      </p:sp>
      <p:sp>
        <p:nvSpPr>
          <p:cNvPr id="18434" name="Rectangle 3"/>
          <p:cNvSpPr>
            <a:spLocks noGrp="1" noChangeArrowheads="1"/>
          </p:cNvSpPr>
          <p:nvPr>
            <p:ph type="subTitle" idx="1"/>
          </p:nvPr>
        </p:nvSpPr>
        <p:spPr/>
        <p:txBody>
          <a:bodyPr/>
          <a:lstStyle/>
          <a:p>
            <a:pPr eaLnBrk="1" hangingPunct="1"/>
            <a:r>
              <a:rPr lang="en-US" altLang="x-none">
                <a:ea typeface="ＭＳ Ｐゴシック" charset="-128"/>
              </a:rPr>
              <a:t>1945-1970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tLang="x-none">
                <a:ea typeface="ＭＳ Ｐゴシック" charset="-128"/>
              </a:rPr>
              <a:t>Establishment of the NAACP</a:t>
            </a:r>
          </a:p>
        </p:txBody>
      </p:sp>
      <p:pic>
        <p:nvPicPr>
          <p:cNvPr id="35842"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p:pic>
      <p:sp>
        <p:nvSpPr>
          <p:cNvPr id="35843" name="Rectangle 4"/>
          <p:cNvSpPr>
            <a:spLocks noGrp="1" noChangeArrowheads="1"/>
          </p:cNvSpPr>
          <p:nvPr>
            <p:ph type="body" sz="half" idx="2"/>
          </p:nvPr>
        </p:nvSpPr>
        <p:spPr>
          <a:xfrm>
            <a:off x="5029200" y="1676400"/>
            <a:ext cx="3810000" cy="3733800"/>
          </a:xfrm>
        </p:spPr>
        <p:txBody>
          <a:bodyPr/>
          <a:lstStyle/>
          <a:p>
            <a:pPr eaLnBrk="1" hangingPunct="1">
              <a:lnSpc>
                <a:spcPct val="90000"/>
              </a:lnSpc>
            </a:pPr>
            <a:r>
              <a:rPr lang="en-US" altLang="x-none" sz="2400">
                <a:ea typeface="ＭＳ Ｐゴシック" charset="-128"/>
              </a:rPr>
              <a:t>Est. 1909</a:t>
            </a:r>
          </a:p>
          <a:p>
            <a:pPr eaLnBrk="1" hangingPunct="1">
              <a:lnSpc>
                <a:spcPct val="90000"/>
              </a:lnSpc>
            </a:pPr>
            <a:r>
              <a:rPr lang="en-US" altLang="x-none" sz="2400">
                <a:ea typeface="ＭＳ Ｐゴシック" charset="-128"/>
              </a:rPr>
              <a:t>National Association for the Advancement of Colored People</a:t>
            </a:r>
          </a:p>
          <a:p>
            <a:pPr eaLnBrk="1" hangingPunct="1">
              <a:lnSpc>
                <a:spcPct val="90000"/>
              </a:lnSpc>
            </a:pPr>
            <a:r>
              <a:rPr lang="en-US" altLang="x-none" sz="2400">
                <a:ea typeface="ＭＳ Ｐゴシック" charset="-128"/>
              </a:rPr>
              <a:t>Many whites were vital to the founding of the NAACP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tLang="x-none">
                <a:ea typeface="ＭＳ Ｐゴシック" charset="-128"/>
              </a:rPr>
              <a:t>NAACP and lynching</a:t>
            </a:r>
          </a:p>
        </p:txBody>
      </p:sp>
      <p:sp>
        <p:nvSpPr>
          <p:cNvPr id="36866" name="Rectangle 3"/>
          <p:cNvSpPr>
            <a:spLocks noGrp="1" noChangeArrowheads="1"/>
          </p:cNvSpPr>
          <p:nvPr>
            <p:ph type="body" sz="half" idx="1"/>
          </p:nvPr>
        </p:nvSpPr>
        <p:spPr/>
        <p:txBody>
          <a:bodyPr/>
          <a:lstStyle/>
          <a:p>
            <a:pPr eaLnBrk="1" hangingPunct="1">
              <a:lnSpc>
                <a:spcPct val="90000"/>
              </a:lnSpc>
            </a:pPr>
            <a:r>
              <a:rPr lang="en-US" altLang="x-none" sz="1800" u="sng">
                <a:ea typeface="ＭＳ Ｐゴシック" charset="-128"/>
              </a:rPr>
              <a:t>Lynching</a:t>
            </a:r>
            <a:r>
              <a:rPr lang="en-US" altLang="x-none" sz="1800">
                <a:ea typeface="ＭＳ Ｐゴシック" charset="-128"/>
              </a:rPr>
              <a:t>—killing people as a mob action…most often associated with hanging, although it often included burning and various types of torture.</a:t>
            </a:r>
          </a:p>
          <a:p>
            <a:pPr lvl="1" eaLnBrk="1" hangingPunct="1">
              <a:lnSpc>
                <a:spcPct val="90000"/>
              </a:lnSpc>
            </a:pPr>
            <a:r>
              <a:rPr lang="en-US" altLang="x-none" sz="1800"/>
              <a:t>Often rare for culprits of lynching to receive punishment  </a:t>
            </a:r>
            <a:endParaRPr lang="en-US" altLang="x-none" sz="1800" u="sng"/>
          </a:p>
          <a:p>
            <a:pPr eaLnBrk="1" hangingPunct="1">
              <a:lnSpc>
                <a:spcPct val="90000"/>
              </a:lnSpc>
            </a:pPr>
            <a:r>
              <a:rPr lang="en-US" altLang="x-none" sz="1800">
                <a:ea typeface="ＭＳ Ｐゴシック" charset="-128"/>
              </a:rPr>
              <a:t>Spent more than a decade trying to get an anti-lynching law passed</a:t>
            </a:r>
          </a:p>
          <a:p>
            <a:pPr eaLnBrk="1" hangingPunct="1">
              <a:lnSpc>
                <a:spcPct val="90000"/>
              </a:lnSpc>
            </a:pPr>
            <a:r>
              <a:rPr lang="en-US" altLang="x-none" sz="1800">
                <a:ea typeface="ＭＳ Ｐゴシック" charset="-128"/>
              </a:rPr>
              <a:t>The NAACP regularly displayed a black flag stating "A Man Was Lynched Yesterday" from the window of its offices in New York to mark each lynching. </a:t>
            </a:r>
          </a:p>
        </p:txBody>
      </p:sp>
      <p:pic>
        <p:nvPicPr>
          <p:cNvPr id="36867"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5029200" y="1676400"/>
            <a:ext cx="3810000" cy="3200400"/>
          </a:xfrm>
        </p:spPr>
      </p:pic>
      <p:pic>
        <p:nvPicPr>
          <p:cNvPr id="3686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0" y="4953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altLang="x-none">
                <a:ea typeface="ＭＳ Ｐゴシック" charset="-128"/>
              </a:rPr>
              <a:t>Great Migration</a:t>
            </a:r>
          </a:p>
        </p:txBody>
      </p:sp>
      <p:sp>
        <p:nvSpPr>
          <p:cNvPr id="37890" name="Rectangle 3"/>
          <p:cNvSpPr>
            <a:spLocks noGrp="1" noChangeArrowheads="1"/>
          </p:cNvSpPr>
          <p:nvPr>
            <p:ph type="body" sz="half" idx="1"/>
          </p:nvPr>
        </p:nvSpPr>
        <p:spPr/>
        <p:txBody>
          <a:bodyPr/>
          <a:lstStyle/>
          <a:p>
            <a:pPr eaLnBrk="1" hangingPunct="1">
              <a:lnSpc>
                <a:spcPct val="90000"/>
              </a:lnSpc>
            </a:pPr>
            <a:r>
              <a:rPr lang="en-US" altLang="x-none" sz="2400">
                <a:ea typeface="ＭＳ Ｐゴシック" charset="-128"/>
              </a:rPr>
              <a:t>1910-1940</a:t>
            </a:r>
          </a:p>
          <a:p>
            <a:pPr eaLnBrk="1" hangingPunct="1">
              <a:lnSpc>
                <a:spcPct val="90000"/>
              </a:lnSpc>
            </a:pPr>
            <a:r>
              <a:rPr lang="en-US" altLang="x-none" sz="2400">
                <a:ea typeface="ＭＳ Ｐゴシック" charset="-128"/>
              </a:rPr>
              <a:t>Movement of African Americans from the South to the industrialized North</a:t>
            </a:r>
          </a:p>
          <a:p>
            <a:pPr eaLnBrk="1" hangingPunct="1">
              <a:lnSpc>
                <a:spcPct val="90000"/>
              </a:lnSpc>
            </a:pPr>
            <a:r>
              <a:rPr lang="en-US" altLang="x-none" sz="2400">
                <a:ea typeface="ＭＳ Ｐゴシック" charset="-128"/>
              </a:rPr>
              <a:t>Took advantage of employment opportunities set forth by World War I</a:t>
            </a:r>
          </a:p>
          <a:p>
            <a:pPr eaLnBrk="1" hangingPunct="1">
              <a:lnSpc>
                <a:spcPct val="90000"/>
              </a:lnSpc>
            </a:pPr>
            <a:r>
              <a:rPr lang="en-US" altLang="x-none" sz="2400">
                <a:ea typeface="ＭＳ Ｐゴシック" charset="-128"/>
              </a:rPr>
              <a:t>Reasons for moving:</a:t>
            </a:r>
          </a:p>
          <a:p>
            <a:pPr lvl="1" eaLnBrk="1" hangingPunct="1">
              <a:lnSpc>
                <a:spcPct val="90000"/>
              </a:lnSpc>
            </a:pPr>
            <a:r>
              <a:rPr lang="en-US" altLang="x-none" sz="2000"/>
              <a:t>Racism</a:t>
            </a:r>
          </a:p>
          <a:p>
            <a:pPr lvl="1" eaLnBrk="1" hangingPunct="1">
              <a:lnSpc>
                <a:spcPct val="90000"/>
              </a:lnSpc>
            </a:pPr>
            <a:r>
              <a:rPr lang="en-US" altLang="x-none" sz="2000"/>
              <a:t>Employment opportunities</a:t>
            </a:r>
          </a:p>
          <a:p>
            <a:pPr lvl="1" eaLnBrk="1" hangingPunct="1">
              <a:lnSpc>
                <a:spcPct val="90000"/>
              </a:lnSpc>
            </a:pPr>
            <a:r>
              <a:rPr lang="en-US" altLang="x-none" sz="2000"/>
              <a:t>Education</a:t>
            </a:r>
          </a:p>
          <a:p>
            <a:pPr lvl="1" eaLnBrk="1" hangingPunct="1">
              <a:lnSpc>
                <a:spcPct val="90000"/>
              </a:lnSpc>
              <a:buFont typeface="Wingdings" charset="2"/>
              <a:buNone/>
            </a:pPr>
            <a:endParaRPr lang="en-US" altLang="x-none" sz="2000"/>
          </a:p>
        </p:txBody>
      </p:sp>
      <p:pic>
        <p:nvPicPr>
          <p:cNvPr id="37891" name="Picture 5" descr="C:\Users\Jessica\AppData\Roaming\Microsoft\Media Catalog\8_003Mw.jpg"/>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4657725" y="1681163"/>
            <a:ext cx="4191000" cy="29464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ltLang="x-none">
                <a:ea typeface="ＭＳ Ｐゴシック" charset="-128"/>
              </a:rPr>
              <a:t>Warm Up</a:t>
            </a:r>
          </a:p>
        </p:txBody>
      </p:sp>
      <p:sp>
        <p:nvSpPr>
          <p:cNvPr id="38914" name="Rectangle 3"/>
          <p:cNvSpPr>
            <a:spLocks noGrp="1" noChangeArrowheads="1"/>
          </p:cNvSpPr>
          <p:nvPr>
            <p:ph type="body" idx="1"/>
          </p:nvPr>
        </p:nvSpPr>
        <p:spPr/>
        <p:txBody>
          <a:bodyPr/>
          <a:lstStyle/>
          <a:p>
            <a:pPr marL="609600" indent="-609600" eaLnBrk="1" hangingPunct="1">
              <a:lnSpc>
                <a:spcPct val="90000"/>
              </a:lnSpc>
              <a:buFont typeface="Wingdings" charset="2"/>
              <a:buAutoNum type="arabicPeriod"/>
            </a:pPr>
            <a:r>
              <a:rPr lang="en-US" altLang="x-none" sz="2800">
                <a:ea typeface="ＭＳ Ｐゴシック" charset="-128"/>
              </a:rPr>
              <a:t>How does Reconstruction come to an end?</a:t>
            </a:r>
          </a:p>
          <a:p>
            <a:pPr marL="609600" indent="-609600" eaLnBrk="1" hangingPunct="1">
              <a:lnSpc>
                <a:spcPct val="90000"/>
              </a:lnSpc>
              <a:buFont typeface="Wingdings" charset="2"/>
              <a:buAutoNum type="arabicPeriod"/>
            </a:pPr>
            <a:r>
              <a:rPr lang="en-US" altLang="x-none" sz="2800">
                <a:ea typeface="ＭＳ Ｐゴシック" charset="-128"/>
              </a:rPr>
              <a:t>Despite the 15</a:t>
            </a:r>
            <a:r>
              <a:rPr lang="en-US" altLang="x-none" sz="2800" baseline="30000">
                <a:ea typeface="ＭＳ Ｐゴシック" charset="-128"/>
              </a:rPr>
              <a:t>th</a:t>
            </a:r>
            <a:r>
              <a:rPr lang="en-US" altLang="x-none" sz="2800">
                <a:ea typeface="ＭＳ Ｐゴシック" charset="-128"/>
              </a:rPr>
              <a:t> Amendment, many state governments devised ways to disenfranchise African Americans.  List and explain these three methods.</a:t>
            </a:r>
          </a:p>
          <a:p>
            <a:pPr marL="609600" indent="-609600" eaLnBrk="1" hangingPunct="1">
              <a:lnSpc>
                <a:spcPct val="90000"/>
              </a:lnSpc>
              <a:buFont typeface="Wingdings" charset="2"/>
              <a:buAutoNum type="arabicPeriod"/>
            </a:pPr>
            <a:r>
              <a:rPr lang="en-US" altLang="x-none" sz="2800">
                <a:ea typeface="ＭＳ Ｐゴシック" charset="-128"/>
              </a:rPr>
              <a:t>Why is </a:t>
            </a:r>
            <a:r>
              <a:rPr lang="en-US" altLang="x-none" sz="2800" i="1">
                <a:ea typeface="ＭＳ Ｐゴシック" charset="-128"/>
              </a:rPr>
              <a:t>Plessy v. Ferguson</a:t>
            </a:r>
            <a:r>
              <a:rPr lang="en-US" altLang="x-none" sz="2800">
                <a:ea typeface="ＭＳ Ｐゴシック" charset="-128"/>
              </a:rPr>
              <a:t> (1896) significant?</a:t>
            </a:r>
          </a:p>
          <a:p>
            <a:pPr marL="609600" indent="-609600" eaLnBrk="1" hangingPunct="1">
              <a:lnSpc>
                <a:spcPct val="90000"/>
              </a:lnSpc>
              <a:buFont typeface="Wingdings" charset="2"/>
              <a:buAutoNum type="arabicPeriod"/>
            </a:pPr>
            <a:r>
              <a:rPr lang="en-US" altLang="x-none" sz="2800">
                <a:ea typeface="ＭＳ Ｐゴシック" charset="-128"/>
              </a:rPr>
              <a:t>What are the differences between the Klan of 1865 and 1915?</a:t>
            </a:r>
          </a:p>
          <a:p>
            <a:pPr marL="609600" indent="-609600" eaLnBrk="1" hangingPunct="1">
              <a:lnSpc>
                <a:spcPct val="90000"/>
              </a:lnSpc>
              <a:buFont typeface="Wingdings" charset="2"/>
              <a:buAutoNum type="arabicPeriod"/>
            </a:pPr>
            <a:r>
              <a:rPr lang="en-US" altLang="x-none" sz="2800">
                <a:ea typeface="ＭＳ Ｐゴシック" charset="-128"/>
              </a:rPr>
              <a:t>Explain the significance of the Great Migration.</a:t>
            </a:r>
          </a:p>
          <a:p>
            <a:pPr marL="609600" indent="-609600" eaLnBrk="1" hangingPunct="1">
              <a:lnSpc>
                <a:spcPct val="90000"/>
              </a:lnSpc>
              <a:buFont typeface="Wingdings" charset="2"/>
              <a:buAutoNum type="arabicPeriod"/>
            </a:pPr>
            <a:endParaRPr lang="en-US" altLang="x-none" sz="2800">
              <a:ea typeface="ＭＳ Ｐゴシック" charset="-128"/>
            </a:endParaRPr>
          </a:p>
          <a:p>
            <a:pPr marL="609600" indent="-609600" eaLnBrk="1" hangingPunct="1">
              <a:lnSpc>
                <a:spcPct val="90000"/>
              </a:lnSpc>
              <a:buFont typeface="Wingdings" charset="2"/>
              <a:buAutoNum type="arabicPeriod"/>
            </a:pPr>
            <a:endParaRPr lang="en-US" altLang="x-none" sz="2800">
              <a:ea typeface="ＭＳ Ｐゴシック"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343400" y="304800"/>
            <a:ext cx="4495800" cy="1143000"/>
          </a:xfrm>
        </p:spPr>
        <p:txBody>
          <a:bodyPr/>
          <a:lstStyle/>
          <a:p>
            <a:pPr eaLnBrk="1" hangingPunct="1"/>
            <a:r>
              <a:rPr lang="en-US" altLang="x-none">
                <a:ea typeface="ＭＳ Ｐゴシック" charset="-128"/>
              </a:rPr>
              <a:t>The Harlem                                                                Renaissance</a:t>
            </a:r>
          </a:p>
        </p:txBody>
      </p:sp>
      <p:sp>
        <p:nvSpPr>
          <p:cNvPr id="39938" name="Rectangle 4"/>
          <p:cNvSpPr>
            <a:spLocks noGrp="1" noChangeArrowheads="1"/>
          </p:cNvSpPr>
          <p:nvPr>
            <p:ph type="body" sz="half" idx="2"/>
          </p:nvPr>
        </p:nvSpPr>
        <p:spPr/>
        <p:txBody>
          <a:bodyPr/>
          <a:lstStyle/>
          <a:p>
            <a:pPr eaLnBrk="1" hangingPunct="1"/>
            <a:r>
              <a:rPr lang="en-US" altLang="x-none" sz="2800">
                <a:ea typeface="ＭＳ Ｐゴシック" charset="-128"/>
              </a:rPr>
              <a:t>1920-1935</a:t>
            </a:r>
          </a:p>
          <a:p>
            <a:pPr eaLnBrk="1" hangingPunct="1"/>
            <a:r>
              <a:rPr lang="en-US" altLang="x-none" sz="2800">
                <a:ea typeface="ＭＳ Ｐゴシック" charset="-128"/>
              </a:rPr>
              <a:t>Time where African-American art, literature, music, and culture began to flourish and was recognized by mainstream America</a:t>
            </a:r>
          </a:p>
        </p:txBody>
      </p:sp>
      <p:pic>
        <p:nvPicPr>
          <p:cNvPr id="39939" name="Picture 6"/>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914400" y="3733800"/>
            <a:ext cx="3810000" cy="2889250"/>
          </a:xfrm>
          <a:noFill/>
        </p:spPr>
      </p:pic>
      <p:pic>
        <p:nvPicPr>
          <p:cNvPr id="39940" name="Picture 10" descr="C:\Users\Jessica\Pictures\Lauren's Bday 9-6-08\232323232%7Ffp3(4)nu=3265)3;3)348)WSNRCG=323657(3;5;8 nu0mrj.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762000"/>
            <a:ext cx="3810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tLang="x-none" sz="4000">
                <a:ea typeface="ＭＳ Ｐゴシック" charset="-128"/>
              </a:rPr>
              <a:t>The Harlem Renaissance, cont.</a:t>
            </a:r>
          </a:p>
        </p:txBody>
      </p:sp>
      <p:sp>
        <p:nvSpPr>
          <p:cNvPr id="40962" name="Rectangle 3"/>
          <p:cNvSpPr>
            <a:spLocks noGrp="1" noChangeArrowheads="1"/>
          </p:cNvSpPr>
          <p:nvPr>
            <p:ph type="body" sz="half" idx="1"/>
          </p:nvPr>
        </p:nvSpPr>
        <p:spPr>
          <a:xfrm>
            <a:off x="1066800" y="1676400"/>
            <a:ext cx="3810000" cy="5029200"/>
          </a:xfrm>
        </p:spPr>
        <p:txBody>
          <a:bodyPr/>
          <a:lstStyle/>
          <a:p>
            <a:pPr eaLnBrk="1" hangingPunct="1"/>
            <a:r>
              <a:rPr lang="en-US" altLang="x-none" sz="2000">
                <a:ea typeface="ＭＳ Ｐゴシック" charset="-128"/>
              </a:rPr>
              <a:t>As more and more educated and socially conscious African Americans settled in New York</a:t>
            </a:r>
            <a:r>
              <a:rPr lang="ja-JP" altLang="en-US" sz="2000">
                <a:ea typeface="ＭＳ Ｐゴシック" charset="-128"/>
              </a:rPr>
              <a:t>’</a:t>
            </a:r>
            <a:r>
              <a:rPr lang="en-US" altLang="ja-JP" sz="2000">
                <a:ea typeface="ＭＳ Ｐゴシック" charset="-128"/>
              </a:rPr>
              <a:t>s neighborhood of Harlem, it developed into the political and cultural center of black America</a:t>
            </a:r>
          </a:p>
          <a:p>
            <a:pPr eaLnBrk="1" hangingPunct="1"/>
            <a:r>
              <a:rPr lang="en-US" altLang="x-none" sz="2000">
                <a:ea typeface="ＭＳ Ｐゴシック" charset="-128"/>
              </a:rPr>
              <a:t>This generation refused to let the reality of racism and discrimination in the United States keep them from pursuing their goals.</a:t>
            </a:r>
          </a:p>
        </p:txBody>
      </p:sp>
      <p:pic>
        <p:nvPicPr>
          <p:cNvPr id="40963"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5029200" y="1676400"/>
            <a:ext cx="3276600" cy="4114800"/>
          </a:xfrm>
        </p:spPr>
      </p:pic>
      <p:sp>
        <p:nvSpPr>
          <p:cNvPr id="40964" name="Text Box 5"/>
          <p:cNvSpPr txBox="1">
            <a:spLocks noChangeArrowheads="1"/>
          </p:cNvSpPr>
          <p:nvPr/>
        </p:nvSpPr>
        <p:spPr bwMode="auto">
          <a:xfrm>
            <a:off x="5029200" y="5867400"/>
            <a:ext cx="3276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eaLnBrk="1" hangingPunct="1">
              <a:spcBef>
                <a:spcPct val="50000"/>
              </a:spcBef>
              <a:buClrTx/>
              <a:buSzTx/>
              <a:buFontTx/>
              <a:buNone/>
            </a:pPr>
            <a:r>
              <a:rPr lang="en-US" altLang="x-none" sz="1600">
                <a:latin typeface="Arial Narrow" charset="0"/>
              </a:rPr>
              <a:t>Langston Hughes, famous African American poet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x-none" sz="3600">
                <a:ea typeface="ＭＳ Ｐゴシック" charset="-128"/>
              </a:rPr>
              <a:t>The Decline of the Renaissance</a:t>
            </a:r>
          </a:p>
        </p:txBody>
      </p:sp>
      <p:sp>
        <p:nvSpPr>
          <p:cNvPr id="41986" name="Rectangle 4"/>
          <p:cNvSpPr>
            <a:spLocks noGrp="1" noChangeArrowheads="1"/>
          </p:cNvSpPr>
          <p:nvPr>
            <p:ph type="body" sz="half" idx="2"/>
          </p:nvPr>
        </p:nvSpPr>
        <p:spPr>
          <a:xfrm>
            <a:off x="5029200" y="1676400"/>
            <a:ext cx="3810000" cy="5029200"/>
          </a:xfrm>
        </p:spPr>
        <p:txBody>
          <a:bodyPr/>
          <a:lstStyle/>
          <a:p>
            <a:pPr eaLnBrk="1" hangingPunct="1">
              <a:lnSpc>
                <a:spcPct val="90000"/>
              </a:lnSpc>
            </a:pPr>
            <a:r>
              <a:rPr lang="en-US" altLang="x-none" sz="2000">
                <a:ea typeface="ＭＳ Ｐゴシック" charset="-128"/>
              </a:rPr>
              <a:t>During the Great Depression of the 1930s, organizations such as the NAACP and the National Urban League, which had actively promoted the Renaissance in the 1920s, shifted their focus to economic and social issues.</a:t>
            </a:r>
          </a:p>
          <a:p>
            <a:pPr eaLnBrk="1" hangingPunct="1">
              <a:lnSpc>
                <a:spcPct val="90000"/>
              </a:lnSpc>
            </a:pPr>
            <a:r>
              <a:rPr lang="en-US" altLang="x-none" sz="2000">
                <a:ea typeface="ＭＳ Ｐゴシック" charset="-128"/>
              </a:rPr>
              <a:t>Impact: </a:t>
            </a:r>
          </a:p>
          <a:p>
            <a:pPr lvl="1" eaLnBrk="1" hangingPunct="1">
              <a:lnSpc>
                <a:spcPct val="90000"/>
              </a:lnSpc>
            </a:pPr>
            <a:r>
              <a:rPr lang="en-US" altLang="x-none" sz="1800"/>
              <a:t>1980s/90s literature: Alice Walker (</a:t>
            </a:r>
            <a:r>
              <a:rPr lang="en-US" altLang="x-none" sz="1800" i="1"/>
              <a:t>The Color Purple)</a:t>
            </a:r>
            <a:r>
              <a:rPr lang="en-US" altLang="x-none" sz="1800"/>
              <a:t>, Toni Morrison (</a:t>
            </a:r>
            <a:r>
              <a:rPr lang="en-US" altLang="x-none" sz="1800" i="1"/>
              <a:t>The Bluest Eye, Beloved)</a:t>
            </a:r>
          </a:p>
          <a:p>
            <a:pPr lvl="1" eaLnBrk="1" hangingPunct="1">
              <a:lnSpc>
                <a:spcPct val="90000"/>
              </a:lnSpc>
            </a:pPr>
            <a:r>
              <a:rPr lang="en-US" altLang="x-none" sz="1800"/>
              <a:t>New Media, such as with</a:t>
            </a:r>
            <a:r>
              <a:rPr lang="en-US" altLang="x-none" sz="1800" i="1"/>
              <a:t> </a:t>
            </a:r>
            <a:r>
              <a:rPr lang="en-US" altLang="x-none" sz="1800"/>
              <a:t>director Spike Lee (</a:t>
            </a:r>
            <a:r>
              <a:rPr lang="ja-JP" altLang="en-US" sz="1800"/>
              <a:t>“</a:t>
            </a:r>
            <a:r>
              <a:rPr lang="en-US" altLang="ja-JP" sz="1800"/>
              <a:t>Summer of Sam</a:t>
            </a:r>
            <a:r>
              <a:rPr lang="ja-JP" altLang="en-US" sz="1800"/>
              <a:t>”</a:t>
            </a:r>
            <a:r>
              <a:rPr lang="en-US" altLang="ja-JP" sz="1800"/>
              <a:t>, </a:t>
            </a:r>
            <a:r>
              <a:rPr lang="ja-JP" altLang="en-US" sz="1800"/>
              <a:t>“</a:t>
            </a:r>
            <a:r>
              <a:rPr lang="en-US" altLang="ja-JP" sz="1800"/>
              <a:t>Jungle Fever</a:t>
            </a:r>
            <a:r>
              <a:rPr lang="ja-JP" altLang="en-US" sz="1800"/>
              <a:t>”</a:t>
            </a:r>
            <a:r>
              <a:rPr lang="en-US" altLang="ja-JP" sz="1800"/>
              <a:t>, </a:t>
            </a:r>
            <a:r>
              <a:rPr lang="ja-JP" altLang="en-US" sz="1800"/>
              <a:t>“</a:t>
            </a:r>
            <a:r>
              <a:rPr lang="en-US" altLang="ja-JP" sz="1800"/>
              <a:t>Malcolm X</a:t>
            </a:r>
            <a:r>
              <a:rPr lang="ja-JP" altLang="en-US" sz="1800"/>
              <a:t>”</a:t>
            </a:r>
            <a:r>
              <a:rPr lang="en-US" altLang="ja-JP" sz="1800"/>
              <a:t>)</a:t>
            </a:r>
            <a:endParaRPr lang="en-US" altLang="x-none" sz="1800"/>
          </a:p>
        </p:txBody>
      </p:sp>
      <p:pic>
        <p:nvPicPr>
          <p:cNvPr id="41987" name="Picture 6"/>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524000" y="1752600"/>
            <a:ext cx="3124200" cy="3352800"/>
          </a:xfrm>
        </p:spPr>
      </p:pic>
      <p:sp>
        <p:nvSpPr>
          <p:cNvPr id="41988" name="Text Box 7"/>
          <p:cNvSpPr txBox="1">
            <a:spLocks noChangeArrowheads="1"/>
          </p:cNvSpPr>
          <p:nvPr/>
        </p:nvSpPr>
        <p:spPr bwMode="auto">
          <a:xfrm>
            <a:off x="1524000" y="52578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eaLnBrk="1" hangingPunct="1">
              <a:spcBef>
                <a:spcPct val="50000"/>
              </a:spcBef>
              <a:buClrTx/>
              <a:buSzTx/>
              <a:buFontTx/>
              <a:buNone/>
            </a:pPr>
            <a:r>
              <a:rPr lang="en-US" altLang="x-none" sz="1800">
                <a:latin typeface="Arial Narrow" charset="0"/>
              </a:rPr>
              <a:t>Zora Neale Hurston, writer, </a:t>
            </a:r>
            <a:r>
              <a:rPr lang="en-US" altLang="x-none" sz="1800" i="1">
                <a:latin typeface="Arial Narrow" charset="0"/>
              </a:rPr>
              <a:t>Their Eyes Were Watching God</a:t>
            </a:r>
            <a:endParaRPr lang="en-US" altLang="x-none" sz="1800">
              <a:latin typeface="Arial Narrow"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066800" y="0"/>
            <a:ext cx="7772400" cy="990600"/>
          </a:xfrm>
        </p:spPr>
        <p:txBody>
          <a:bodyPr/>
          <a:lstStyle/>
          <a:p>
            <a:pPr eaLnBrk="1" hangingPunct="1"/>
            <a:r>
              <a:rPr lang="en-US" altLang="x-none">
                <a:ea typeface="ＭＳ Ｐゴシック" charset="-128"/>
              </a:rPr>
              <a:t>The Scottsboro Boys</a:t>
            </a:r>
          </a:p>
        </p:txBody>
      </p:sp>
      <p:sp>
        <p:nvSpPr>
          <p:cNvPr id="43010" name="Rectangle 3"/>
          <p:cNvSpPr>
            <a:spLocks noGrp="1" noChangeArrowheads="1"/>
          </p:cNvSpPr>
          <p:nvPr>
            <p:ph type="body" sz="half" idx="1"/>
          </p:nvPr>
        </p:nvSpPr>
        <p:spPr>
          <a:xfrm>
            <a:off x="685800" y="990600"/>
            <a:ext cx="4495800" cy="4800600"/>
          </a:xfrm>
        </p:spPr>
        <p:txBody>
          <a:bodyPr/>
          <a:lstStyle/>
          <a:p>
            <a:pPr eaLnBrk="1" hangingPunct="1">
              <a:lnSpc>
                <a:spcPct val="90000"/>
              </a:lnSpc>
            </a:pPr>
            <a:r>
              <a:rPr lang="en-US" altLang="x-none" sz="1800">
                <a:ea typeface="ＭＳ Ｐゴシック" charset="-128"/>
              </a:rPr>
              <a:t>Location:  Scottsboro, Alabama</a:t>
            </a:r>
          </a:p>
          <a:p>
            <a:pPr eaLnBrk="1" hangingPunct="1">
              <a:lnSpc>
                <a:spcPct val="90000"/>
              </a:lnSpc>
            </a:pPr>
            <a:r>
              <a:rPr lang="en-US" altLang="x-none" sz="1800">
                <a:ea typeface="ＭＳ Ｐゴシック" charset="-128"/>
              </a:rPr>
              <a:t>Situation:  March 1931, nine black teenagers were taken off a freight train in Alabama </a:t>
            </a:r>
          </a:p>
          <a:p>
            <a:pPr eaLnBrk="1" hangingPunct="1">
              <a:lnSpc>
                <a:spcPct val="90000"/>
              </a:lnSpc>
            </a:pPr>
            <a:r>
              <a:rPr lang="en-US" altLang="x-none" sz="1800">
                <a:ea typeface="ＭＳ Ｐゴシック" charset="-128"/>
              </a:rPr>
              <a:t>Charge:  rape 1931: 8/9 black youths aged 13-21 sentenced to death </a:t>
            </a:r>
          </a:p>
          <a:p>
            <a:pPr lvl="1" eaLnBrk="1" hangingPunct="1">
              <a:lnSpc>
                <a:spcPct val="90000"/>
              </a:lnSpc>
            </a:pPr>
            <a:r>
              <a:rPr lang="en-US" altLang="x-none" sz="1800"/>
              <a:t>two white women accused them of rape… there was overwhelming evidence that they had not even been raped at all</a:t>
            </a:r>
          </a:p>
          <a:p>
            <a:pPr eaLnBrk="1" hangingPunct="1">
              <a:lnSpc>
                <a:spcPct val="90000"/>
              </a:lnSpc>
            </a:pPr>
            <a:r>
              <a:rPr lang="en-US" altLang="x-none" sz="1800">
                <a:ea typeface="ＭＳ Ｐゴシック" charset="-128"/>
              </a:rPr>
              <a:t>Problem?  ALL WHITE JURY </a:t>
            </a:r>
          </a:p>
          <a:p>
            <a:pPr eaLnBrk="1" hangingPunct="1">
              <a:lnSpc>
                <a:spcPct val="90000"/>
              </a:lnSpc>
            </a:pPr>
            <a:r>
              <a:rPr lang="en-US" altLang="x-none" sz="1800">
                <a:ea typeface="ＭＳ Ｐゴシック" charset="-128"/>
              </a:rPr>
              <a:t>Supreme court overturned the convictions in 1932 </a:t>
            </a:r>
          </a:p>
          <a:p>
            <a:pPr eaLnBrk="1" hangingPunct="1">
              <a:lnSpc>
                <a:spcPct val="90000"/>
              </a:lnSpc>
            </a:pPr>
            <a:r>
              <a:rPr lang="en-US" altLang="x-none" sz="1800">
                <a:ea typeface="ＭＳ Ｐゴシック" charset="-128"/>
              </a:rPr>
              <a:t>NAACP and the Communist Party provided financial assistance </a:t>
            </a:r>
          </a:p>
          <a:p>
            <a:pPr eaLnBrk="1" hangingPunct="1">
              <a:lnSpc>
                <a:spcPct val="90000"/>
              </a:lnSpc>
            </a:pPr>
            <a:r>
              <a:rPr lang="en-US" altLang="x-none" sz="1800">
                <a:ea typeface="ＭＳ Ｐゴシック" charset="-128"/>
              </a:rPr>
              <a:t>They were never acquitted, but they all eventually gained their freedom.  </a:t>
            </a:r>
          </a:p>
          <a:p>
            <a:pPr lvl="1" eaLnBrk="1" hangingPunct="1">
              <a:lnSpc>
                <a:spcPct val="90000"/>
              </a:lnSpc>
            </a:pPr>
            <a:r>
              <a:rPr lang="en-US" altLang="x-none" sz="1800"/>
              <a:t>The last of the Scottsboro defendants did not leave prison until 1950</a:t>
            </a:r>
          </a:p>
          <a:p>
            <a:pPr eaLnBrk="1" hangingPunct="1">
              <a:lnSpc>
                <a:spcPct val="90000"/>
              </a:lnSpc>
              <a:buFont typeface="Wingdings" charset="2"/>
              <a:buNone/>
            </a:pPr>
            <a:endParaRPr lang="en-US" altLang="x-none" sz="1800">
              <a:ea typeface="ＭＳ Ｐゴシック" charset="-128"/>
            </a:endParaRPr>
          </a:p>
        </p:txBody>
      </p:sp>
      <p:pic>
        <p:nvPicPr>
          <p:cNvPr id="43011" name="Picture 5" descr="http://www.law.umkc.edu/faculty/projects/FTrials/scottsboro/SCOTTS.JPG"/>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5105400" y="990600"/>
            <a:ext cx="3810000" cy="3322638"/>
          </a:xfrm>
          <a:noFill/>
        </p:spPr>
      </p:pic>
      <p:sp>
        <p:nvSpPr>
          <p:cNvPr id="43012" name="Text Box 6"/>
          <p:cNvSpPr txBox="1">
            <a:spLocks noChangeArrowheads="1"/>
          </p:cNvSpPr>
          <p:nvPr/>
        </p:nvSpPr>
        <p:spPr bwMode="auto">
          <a:xfrm>
            <a:off x="6096000" y="4343400"/>
            <a:ext cx="27432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eaLnBrk="1" hangingPunct="1">
              <a:spcBef>
                <a:spcPct val="50000"/>
              </a:spcBef>
              <a:buClrTx/>
              <a:buSzTx/>
              <a:buFontTx/>
              <a:buNone/>
            </a:pPr>
            <a:r>
              <a:rPr lang="en-US" altLang="x-none" sz="1400">
                <a:latin typeface="Arial Narrow" charset="0"/>
              </a:rPr>
              <a:t>The Scottsboro Boys with their lawyer, Samuel Leibowitz.  Because of his impeccable record, the International Labor Defense hired him, knowing he would not be paid for his service.  This is the first case Leibowitz lost in 15 years.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x-none">
                <a:ea typeface="ＭＳ Ｐゴシック" charset="-128"/>
              </a:rPr>
              <a:t>Black Groups for Equality</a:t>
            </a:r>
          </a:p>
        </p:txBody>
      </p:sp>
      <p:sp>
        <p:nvSpPr>
          <p:cNvPr id="44034" name="Rectangle 3"/>
          <p:cNvSpPr>
            <a:spLocks noGrp="1" noChangeArrowheads="1"/>
          </p:cNvSpPr>
          <p:nvPr>
            <p:ph type="body" idx="1"/>
          </p:nvPr>
        </p:nvSpPr>
        <p:spPr/>
        <p:txBody>
          <a:bodyPr/>
          <a:lstStyle/>
          <a:p>
            <a:pPr eaLnBrk="1" hangingPunct="1"/>
            <a:r>
              <a:rPr lang="en-US" altLang="x-none" sz="2800">
                <a:ea typeface="ＭＳ Ｐゴシック" charset="-128"/>
              </a:rPr>
              <a:t>In 1910, the National Urban League was created to help African Americans make the transition to urban, industrial life.</a:t>
            </a:r>
          </a:p>
          <a:p>
            <a:pPr eaLnBrk="1" hangingPunct="1"/>
            <a:r>
              <a:rPr lang="en-US" altLang="x-none" sz="2800">
                <a:ea typeface="ＭＳ Ｐゴシック" charset="-128"/>
              </a:rPr>
              <a:t>In 1942, the Congress of Racial Equality (CORE) was founded to challenge segregation in public accommodations in the North.</a:t>
            </a:r>
          </a:p>
          <a:p>
            <a:pPr lvl="1" eaLnBrk="1" hangingPunct="1"/>
            <a:r>
              <a:rPr lang="en-US" altLang="x-none"/>
              <a:t>CORE initiated the March on Washington and Freedom Rides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tLang="x-none" i="1">
                <a:ea typeface="ＭＳ Ｐゴシック" charset="-128"/>
              </a:rPr>
              <a:t>Brown vs. Board of Education of Topeka </a:t>
            </a:r>
            <a:r>
              <a:rPr lang="en-US" altLang="x-none">
                <a:ea typeface="ＭＳ Ｐゴシック" charset="-128"/>
              </a:rPr>
              <a:t>(1954)</a:t>
            </a:r>
            <a:endParaRPr lang="en-US" altLang="x-none" i="1">
              <a:ea typeface="ＭＳ Ｐゴシック" charset="-128"/>
            </a:endParaRPr>
          </a:p>
        </p:txBody>
      </p:sp>
      <p:pic>
        <p:nvPicPr>
          <p:cNvPr id="45058"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371600" y="1600200"/>
            <a:ext cx="3429000" cy="4114800"/>
          </a:xfrm>
        </p:spPr>
      </p:pic>
      <p:sp>
        <p:nvSpPr>
          <p:cNvPr id="45059" name="Rectangle 4"/>
          <p:cNvSpPr>
            <a:spLocks noGrp="1" noChangeArrowheads="1"/>
          </p:cNvSpPr>
          <p:nvPr>
            <p:ph type="body" sz="half" idx="2"/>
          </p:nvPr>
        </p:nvSpPr>
        <p:spPr/>
        <p:txBody>
          <a:bodyPr/>
          <a:lstStyle/>
          <a:p>
            <a:pPr eaLnBrk="1" hangingPunct="1">
              <a:lnSpc>
                <a:spcPct val="90000"/>
              </a:lnSpc>
            </a:pPr>
            <a:r>
              <a:rPr lang="en-US" altLang="x-none" sz="2400">
                <a:ea typeface="ＭＳ Ｐゴシック" charset="-128"/>
              </a:rPr>
              <a:t>In May 1954, the Court issued its landmark ruling in </a:t>
            </a:r>
            <a:r>
              <a:rPr lang="en-US" altLang="x-none" sz="2400" i="1">
                <a:ea typeface="ＭＳ Ｐゴシック" charset="-128"/>
              </a:rPr>
              <a:t>Brown v. Board of Education of Topeka, </a:t>
            </a:r>
            <a:r>
              <a:rPr lang="en-US" altLang="x-none" sz="2400">
                <a:ea typeface="ＭＳ Ｐゴシック" charset="-128"/>
              </a:rPr>
              <a:t>stating racially segregated education was unconstitutional, thus </a:t>
            </a:r>
            <a:r>
              <a:rPr lang="en-US" altLang="x-none" sz="2400" b="1">
                <a:ea typeface="ＭＳ Ｐゴシック" charset="-128"/>
              </a:rPr>
              <a:t>overturning the </a:t>
            </a:r>
            <a:r>
              <a:rPr lang="en-US" altLang="x-none" sz="2400" b="1" i="1">
                <a:ea typeface="ＭＳ Ｐゴシック" charset="-128"/>
              </a:rPr>
              <a:t>Plessy </a:t>
            </a:r>
            <a:r>
              <a:rPr lang="en-US" altLang="x-none" sz="2400" b="1">
                <a:ea typeface="ＭＳ Ｐゴシック" charset="-128"/>
              </a:rPr>
              <a:t>decision</a:t>
            </a:r>
            <a:r>
              <a:rPr lang="en-US" altLang="x-none" sz="2400">
                <a:ea typeface="ＭＳ Ｐゴシック" charset="-128"/>
              </a:rPr>
              <a:t>.</a:t>
            </a:r>
          </a:p>
          <a:p>
            <a:pPr eaLnBrk="1" hangingPunct="1">
              <a:lnSpc>
                <a:spcPct val="90000"/>
              </a:lnSpc>
            </a:pPr>
            <a:r>
              <a:rPr lang="en-US" altLang="x-none" sz="2400">
                <a:ea typeface="ＭＳ Ｐゴシック" charset="-128"/>
              </a:rPr>
              <a:t>White Southerners were shocked by the </a:t>
            </a:r>
            <a:r>
              <a:rPr lang="en-US" altLang="x-none" sz="2400" i="1">
                <a:ea typeface="ＭＳ Ｐゴシック" charset="-128"/>
              </a:rPr>
              <a:t>Brown </a:t>
            </a:r>
            <a:r>
              <a:rPr lang="en-US" altLang="x-none" sz="2400">
                <a:ea typeface="ＭＳ Ｐゴシック" charset="-128"/>
              </a:rPr>
              <a:t>decision.</a:t>
            </a:r>
          </a:p>
          <a:p>
            <a:pPr eaLnBrk="1" hangingPunct="1">
              <a:lnSpc>
                <a:spcPct val="90000"/>
              </a:lnSpc>
            </a:pPr>
            <a:endParaRPr lang="en-US" altLang="x-none" sz="2400">
              <a:ea typeface="ＭＳ Ｐゴシック"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altLang="x-none">
                <a:ea typeface="ＭＳ Ｐゴシック" charset="-128"/>
              </a:rPr>
              <a:t>Enslavement begins…</a:t>
            </a:r>
          </a:p>
        </p:txBody>
      </p:sp>
      <p:pic>
        <p:nvPicPr>
          <p:cNvPr id="19458"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524000" y="1676400"/>
            <a:ext cx="2971800" cy="4114800"/>
          </a:xfrm>
        </p:spPr>
      </p:pic>
      <p:sp>
        <p:nvSpPr>
          <p:cNvPr id="19459" name="Rectangle 4"/>
          <p:cNvSpPr>
            <a:spLocks noGrp="1" noChangeArrowheads="1"/>
          </p:cNvSpPr>
          <p:nvPr>
            <p:ph type="body" sz="half" idx="2"/>
          </p:nvPr>
        </p:nvSpPr>
        <p:spPr/>
        <p:txBody>
          <a:bodyPr/>
          <a:lstStyle/>
          <a:p>
            <a:pPr eaLnBrk="1" hangingPunct="1"/>
            <a:r>
              <a:rPr lang="en-US" altLang="x-none" sz="2800">
                <a:ea typeface="ＭＳ Ｐゴシック" charset="-128"/>
              </a:rPr>
              <a:t>Africans captured those of other tribes and sold them to European traders</a:t>
            </a:r>
          </a:p>
        </p:txBody>
      </p:sp>
      <p:pic>
        <p:nvPicPr>
          <p:cNvPr id="1946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0" y="4267200"/>
            <a:ext cx="2857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altLang="x-none" i="1">
                <a:ea typeface="ＭＳ Ｐゴシック" charset="-128"/>
              </a:rPr>
              <a:t>Brown v. Board </a:t>
            </a:r>
            <a:r>
              <a:rPr lang="en-US" altLang="x-none">
                <a:ea typeface="ＭＳ Ｐゴシック" charset="-128"/>
              </a:rPr>
              <a:t>lawyers</a:t>
            </a:r>
            <a:endParaRPr lang="en-US" altLang="x-none" i="1">
              <a:ea typeface="ＭＳ Ｐゴシック" charset="-128"/>
            </a:endParaRPr>
          </a:p>
        </p:txBody>
      </p:sp>
      <p:sp>
        <p:nvSpPr>
          <p:cNvPr id="46082" name="Rectangle 3"/>
          <p:cNvSpPr>
            <a:spLocks noGrp="1" noChangeArrowheads="1"/>
          </p:cNvSpPr>
          <p:nvPr>
            <p:ph type="body" sz="half" idx="1"/>
          </p:nvPr>
        </p:nvSpPr>
        <p:spPr/>
        <p:txBody>
          <a:bodyPr/>
          <a:lstStyle/>
          <a:p>
            <a:pPr eaLnBrk="1" hangingPunct="1">
              <a:lnSpc>
                <a:spcPct val="90000"/>
              </a:lnSpc>
              <a:spcBef>
                <a:spcPct val="50000"/>
              </a:spcBef>
              <a:buClrTx/>
              <a:buSzTx/>
              <a:buFontTx/>
              <a:buChar char="•"/>
            </a:pPr>
            <a:r>
              <a:rPr kumimoji="1" lang="en-US" altLang="x-none" sz="2000">
                <a:latin typeface="Arial Narrow" charset="0"/>
                <a:ea typeface="ＭＳ Ｐゴシック" charset="-128"/>
              </a:rPr>
              <a:t>George E.C. Hayes, Thurgood Marshall and James M. Nabrit, the lawyers who led the fight before the U.S. Supreme Court for abolition of segregation in public schools.</a:t>
            </a:r>
          </a:p>
          <a:p>
            <a:pPr eaLnBrk="1" hangingPunct="1">
              <a:lnSpc>
                <a:spcPct val="90000"/>
              </a:lnSpc>
              <a:spcBef>
                <a:spcPct val="50000"/>
              </a:spcBef>
              <a:buClrTx/>
              <a:buSzTx/>
              <a:buFontTx/>
              <a:buChar char="•"/>
            </a:pPr>
            <a:r>
              <a:rPr kumimoji="1" lang="en-US" altLang="x-none" sz="2000">
                <a:latin typeface="Arial Narrow" charset="0"/>
                <a:ea typeface="ＭＳ Ｐゴシック" charset="-128"/>
              </a:rPr>
              <a:t>Picture taken descending the steps of the Supreme Court in Washington, D.C. on May 17, 1954.</a:t>
            </a:r>
          </a:p>
          <a:p>
            <a:pPr eaLnBrk="1" hangingPunct="1">
              <a:lnSpc>
                <a:spcPct val="90000"/>
              </a:lnSpc>
              <a:spcBef>
                <a:spcPct val="50000"/>
              </a:spcBef>
              <a:buClrTx/>
              <a:buSzTx/>
              <a:buFontTx/>
              <a:buChar char="•"/>
            </a:pPr>
            <a:r>
              <a:rPr kumimoji="1" lang="en-US" altLang="x-none" sz="2000">
                <a:latin typeface="Arial Narrow" charset="0"/>
                <a:ea typeface="ＭＳ Ｐゴシック" charset="-128"/>
              </a:rPr>
              <a:t>Thurgood Marshall eventually became the first African-American justice admitted to the Supreme Court in 1967 by President Lyndon B. Johnson</a:t>
            </a:r>
          </a:p>
        </p:txBody>
      </p:sp>
      <p:pic>
        <p:nvPicPr>
          <p:cNvPr id="46083"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4876800" y="1676400"/>
            <a:ext cx="3810000" cy="4114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tLang="x-none">
                <a:ea typeface="ＭＳ Ｐゴシック" charset="-128"/>
              </a:rPr>
              <a:t>The Murder of Emmett Till</a:t>
            </a:r>
            <a:br>
              <a:rPr lang="en-US" altLang="x-none">
                <a:ea typeface="ＭＳ Ｐゴシック" charset="-128"/>
              </a:rPr>
            </a:br>
            <a:r>
              <a:rPr lang="en-US" altLang="x-none">
                <a:ea typeface="ＭＳ Ｐゴシック" charset="-128"/>
              </a:rPr>
              <a:t>August, 1955</a:t>
            </a:r>
          </a:p>
        </p:txBody>
      </p:sp>
      <p:pic>
        <p:nvPicPr>
          <p:cNvPr id="47106"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p:pic>
      <p:sp>
        <p:nvSpPr>
          <p:cNvPr id="47107" name="Rectangle 4"/>
          <p:cNvSpPr>
            <a:spLocks noGrp="1" noChangeArrowheads="1"/>
          </p:cNvSpPr>
          <p:nvPr>
            <p:ph type="body" sz="half" idx="2"/>
          </p:nvPr>
        </p:nvSpPr>
        <p:spPr/>
        <p:txBody>
          <a:bodyPr/>
          <a:lstStyle/>
          <a:p>
            <a:pPr eaLnBrk="1" hangingPunct="1">
              <a:lnSpc>
                <a:spcPct val="90000"/>
              </a:lnSpc>
            </a:pPr>
            <a:r>
              <a:rPr lang="en-US" altLang="x-none" sz="2400">
                <a:ea typeface="ＭＳ Ｐゴシック" charset="-128"/>
              </a:rPr>
              <a:t>14 year old boy from Chicago, Illinois visiting his uncle in Mississippi</a:t>
            </a:r>
          </a:p>
          <a:p>
            <a:pPr eaLnBrk="1" hangingPunct="1">
              <a:lnSpc>
                <a:spcPct val="90000"/>
              </a:lnSpc>
            </a:pPr>
            <a:r>
              <a:rPr lang="en-US" altLang="x-none" sz="2400">
                <a:ea typeface="ＭＳ Ｐゴシック" charset="-128"/>
              </a:rPr>
              <a:t>Various stories, but many suggested he was dared to flirt with a white woman; he whistled at the grocery owner</a:t>
            </a:r>
            <a:r>
              <a:rPr lang="ja-JP" altLang="en-US" sz="2400">
                <a:ea typeface="ＭＳ Ｐゴシック" charset="-128"/>
              </a:rPr>
              <a:t>’</a:t>
            </a:r>
            <a:r>
              <a:rPr lang="en-US" altLang="ja-JP" sz="2400">
                <a:ea typeface="ＭＳ Ｐゴシック" charset="-128"/>
              </a:rPr>
              <a:t>s wife</a:t>
            </a:r>
          </a:p>
          <a:p>
            <a:pPr eaLnBrk="1" hangingPunct="1">
              <a:lnSpc>
                <a:spcPct val="90000"/>
              </a:lnSpc>
            </a:pPr>
            <a:r>
              <a:rPr lang="en-US" altLang="x-none" sz="2400">
                <a:ea typeface="ＭＳ Ｐゴシック" charset="-128"/>
              </a:rPr>
              <a:t>Her husband grew enraged; wanted to </a:t>
            </a:r>
            <a:r>
              <a:rPr lang="ja-JP" altLang="en-US" sz="2400">
                <a:ea typeface="ＭＳ Ｐゴシック" charset="-128"/>
              </a:rPr>
              <a:t>“</a:t>
            </a:r>
            <a:r>
              <a:rPr lang="en-US" altLang="ja-JP" sz="2400">
                <a:ea typeface="ＭＳ Ｐゴシック" charset="-128"/>
              </a:rPr>
              <a:t>teach him a lesson</a:t>
            </a:r>
            <a:r>
              <a:rPr lang="ja-JP" altLang="en-US" sz="2400">
                <a:ea typeface="ＭＳ Ｐゴシック" charset="-128"/>
              </a:rPr>
              <a:t>”</a:t>
            </a:r>
            <a:endParaRPr lang="en-US" altLang="x-none" sz="2400">
              <a:ea typeface="ＭＳ Ｐゴシック"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066800" y="304800"/>
            <a:ext cx="7772400" cy="733425"/>
          </a:xfrm>
        </p:spPr>
        <p:txBody>
          <a:bodyPr/>
          <a:lstStyle/>
          <a:p>
            <a:pPr eaLnBrk="1" hangingPunct="1"/>
            <a:r>
              <a:rPr lang="en-US" altLang="x-none">
                <a:ea typeface="ＭＳ Ｐゴシック" charset="-128"/>
              </a:rPr>
              <a:t>Till, cont.</a:t>
            </a:r>
          </a:p>
        </p:txBody>
      </p:sp>
      <p:sp>
        <p:nvSpPr>
          <p:cNvPr id="48130" name="Rectangle 3"/>
          <p:cNvSpPr>
            <a:spLocks noGrp="1" noChangeArrowheads="1"/>
          </p:cNvSpPr>
          <p:nvPr>
            <p:ph type="body" sz="half" idx="1"/>
          </p:nvPr>
        </p:nvSpPr>
        <p:spPr>
          <a:xfrm>
            <a:off x="1066800" y="1114425"/>
            <a:ext cx="3810000" cy="4419600"/>
          </a:xfrm>
        </p:spPr>
        <p:txBody>
          <a:bodyPr/>
          <a:lstStyle/>
          <a:p>
            <a:pPr eaLnBrk="1" hangingPunct="1">
              <a:lnSpc>
                <a:spcPct val="90000"/>
              </a:lnSpc>
            </a:pPr>
            <a:r>
              <a:rPr lang="en-US" altLang="x-none" sz="2400">
                <a:ea typeface="ＭＳ Ｐゴシック" charset="-128"/>
              </a:rPr>
              <a:t>Emmett was abducted and his body was found three days later in a river; he was beaten beyond recognition</a:t>
            </a:r>
          </a:p>
          <a:p>
            <a:pPr eaLnBrk="1" hangingPunct="1">
              <a:lnSpc>
                <a:spcPct val="90000"/>
              </a:lnSpc>
            </a:pPr>
            <a:r>
              <a:rPr lang="en-US" altLang="x-none" sz="2400">
                <a:ea typeface="ＭＳ Ｐゴシック" charset="-128"/>
              </a:rPr>
              <a:t>His body was brought back to Chicago for burial</a:t>
            </a:r>
          </a:p>
          <a:p>
            <a:pPr eaLnBrk="1" hangingPunct="1">
              <a:lnSpc>
                <a:spcPct val="90000"/>
              </a:lnSpc>
            </a:pPr>
            <a:r>
              <a:rPr lang="en-US" altLang="x-none" sz="2400">
                <a:ea typeface="ＭＳ Ｐゴシック" charset="-128"/>
              </a:rPr>
              <a:t>His mother insisted he have an open casket so </a:t>
            </a:r>
            <a:r>
              <a:rPr lang="ja-JP" altLang="en-US" sz="2400">
                <a:ea typeface="ＭＳ Ｐゴシック" charset="-128"/>
              </a:rPr>
              <a:t>“</a:t>
            </a:r>
            <a:r>
              <a:rPr lang="en-US" altLang="ja-JP" sz="2400">
                <a:ea typeface="ＭＳ Ｐゴシック" charset="-128"/>
              </a:rPr>
              <a:t>everyone can see what they did to my baby</a:t>
            </a:r>
            <a:r>
              <a:rPr lang="ja-JP" altLang="en-US" sz="2400">
                <a:ea typeface="ＭＳ Ｐゴシック" charset="-128"/>
              </a:rPr>
              <a:t>”</a:t>
            </a:r>
            <a:endParaRPr lang="en-US" altLang="ja-JP" sz="2400">
              <a:ea typeface="ＭＳ Ｐゴシック" charset="-128"/>
            </a:endParaRPr>
          </a:p>
          <a:p>
            <a:pPr eaLnBrk="1" hangingPunct="1">
              <a:lnSpc>
                <a:spcPct val="90000"/>
              </a:lnSpc>
            </a:pPr>
            <a:r>
              <a:rPr lang="en-US" altLang="x-none" sz="2400">
                <a:ea typeface="ＭＳ Ｐゴシック" charset="-128"/>
              </a:rPr>
              <a:t>Many argue this initiated the Civil Rights Movement</a:t>
            </a:r>
          </a:p>
          <a:p>
            <a:pPr eaLnBrk="1" hangingPunct="1">
              <a:lnSpc>
                <a:spcPct val="90000"/>
              </a:lnSpc>
            </a:pPr>
            <a:endParaRPr lang="en-US" altLang="x-none" sz="2400">
              <a:ea typeface="ＭＳ Ｐゴシック" charset="-128"/>
            </a:endParaRPr>
          </a:p>
        </p:txBody>
      </p:sp>
      <p:pic>
        <p:nvPicPr>
          <p:cNvPr id="48131" name="Picture 4"/>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029200" y="3581400"/>
            <a:ext cx="3810000" cy="2971800"/>
          </a:xfrm>
        </p:spPr>
      </p:pic>
      <p:pic>
        <p:nvPicPr>
          <p:cNvPr id="48132"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228600"/>
            <a:ext cx="3810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6"/>
          <p:cNvSpPr txBox="1">
            <a:spLocks noChangeArrowheads="1"/>
          </p:cNvSpPr>
          <p:nvPr/>
        </p:nvSpPr>
        <p:spPr bwMode="auto">
          <a:xfrm>
            <a:off x="5029200" y="2667000"/>
            <a:ext cx="3962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algn="r" eaLnBrk="1" hangingPunct="1">
              <a:spcBef>
                <a:spcPct val="50000"/>
              </a:spcBef>
              <a:buClrTx/>
              <a:buSzTx/>
              <a:buFontTx/>
              <a:buNone/>
            </a:pPr>
            <a:r>
              <a:rPr lang="en-US" altLang="x-none" sz="1600">
                <a:latin typeface="Arial Narrow" charset="0"/>
              </a:rPr>
              <a:t>The church where Till</a:t>
            </a:r>
            <a:r>
              <a:rPr lang="ja-JP" altLang="en-US" sz="1600">
                <a:latin typeface="Arial Narrow" charset="0"/>
              </a:rPr>
              <a:t>’</a:t>
            </a:r>
            <a:r>
              <a:rPr lang="en-US" altLang="ja-JP" sz="1600">
                <a:latin typeface="Arial Narrow" charset="0"/>
              </a:rPr>
              <a:t>s funeral was held.  Chicago, Illinois.  Summer, 2007</a:t>
            </a:r>
            <a:endParaRPr lang="en-US" altLang="x-none" sz="1600">
              <a:latin typeface="Arial Narrow"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26"/>
          <p:cNvSpPr>
            <a:spLocks noGrp="1" noChangeArrowheads="1"/>
          </p:cNvSpPr>
          <p:nvPr>
            <p:ph type="title"/>
          </p:nvPr>
        </p:nvSpPr>
        <p:spPr>
          <a:xfrm>
            <a:off x="1066800" y="609600"/>
            <a:ext cx="7772400" cy="685800"/>
          </a:xfrm>
        </p:spPr>
        <p:txBody>
          <a:bodyPr/>
          <a:lstStyle/>
          <a:p>
            <a:pPr eaLnBrk="1" hangingPunct="1"/>
            <a:r>
              <a:rPr lang="en-US" altLang="x-none">
                <a:ea typeface="ＭＳ Ｐゴシック" charset="-128"/>
              </a:rPr>
              <a:t>The Outcome</a:t>
            </a:r>
          </a:p>
        </p:txBody>
      </p:sp>
      <p:sp>
        <p:nvSpPr>
          <p:cNvPr id="49154" name="Rectangle 1027"/>
          <p:cNvSpPr>
            <a:spLocks noGrp="1" noChangeArrowheads="1"/>
          </p:cNvSpPr>
          <p:nvPr>
            <p:ph type="body" idx="1"/>
          </p:nvPr>
        </p:nvSpPr>
        <p:spPr>
          <a:xfrm>
            <a:off x="1066800" y="1524000"/>
            <a:ext cx="7772400" cy="4267200"/>
          </a:xfrm>
        </p:spPr>
        <p:txBody>
          <a:bodyPr/>
          <a:lstStyle/>
          <a:p>
            <a:pPr eaLnBrk="1" hangingPunct="1">
              <a:lnSpc>
                <a:spcPct val="90000"/>
              </a:lnSpc>
            </a:pPr>
            <a:r>
              <a:rPr lang="en-US" altLang="x-none" sz="2400">
                <a:ea typeface="ＭＳ Ｐゴシック" charset="-128"/>
              </a:rPr>
              <a:t>Emmett</a:t>
            </a:r>
            <a:r>
              <a:rPr lang="ja-JP" altLang="en-US" sz="2400">
                <a:ea typeface="ＭＳ Ｐゴシック" charset="-128"/>
              </a:rPr>
              <a:t>’</a:t>
            </a:r>
            <a:r>
              <a:rPr lang="en-US" altLang="ja-JP" sz="2400">
                <a:ea typeface="ＭＳ Ｐゴシック" charset="-128"/>
              </a:rPr>
              <a:t>s killers were brought to trial 24 days after his murder</a:t>
            </a:r>
          </a:p>
          <a:p>
            <a:pPr eaLnBrk="1" hangingPunct="1">
              <a:lnSpc>
                <a:spcPct val="90000"/>
              </a:lnSpc>
            </a:pPr>
            <a:r>
              <a:rPr lang="en-US" altLang="x-none" sz="2400">
                <a:ea typeface="ＭＳ Ｐゴシック" charset="-128"/>
              </a:rPr>
              <a:t>They were found innocent by an all white jury of 12 men</a:t>
            </a:r>
          </a:p>
          <a:p>
            <a:pPr lvl="1" eaLnBrk="1" hangingPunct="1">
              <a:lnSpc>
                <a:spcPct val="90000"/>
              </a:lnSpc>
            </a:pPr>
            <a:r>
              <a:rPr lang="en-US" altLang="x-none" sz="2400"/>
              <a:t>67 minutes to deliberate</a:t>
            </a:r>
          </a:p>
          <a:p>
            <a:pPr eaLnBrk="1" hangingPunct="1">
              <a:lnSpc>
                <a:spcPct val="90000"/>
              </a:lnSpc>
            </a:pPr>
            <a:r>
              <a:rPr lang="en-US" altLang="x-none" sz="2400" i="1">
                <a:ea typeface="ＭＳ Ｐゴシック" charset="-128"/>
              </a:rPr>
              <a:t>Look Magazine</a:t>
            </a:r>
            <a:r>
              <a:rPr lang="en-US" altLang="x-none" sz="2400">
                <a:ea typeface="ＭＳ Ｐゴシック" charset="-128"/>
              </a:rPr>
              <a:t> later paid the men $4,000 to tell their story</a:t>
            </a:r>
          </a:p>
          <a:p>
            <a:pPr lvl="1" eaLnBrk="1" hangingPunct="1">
              <a:lnSpc>
                <a:spcPct val="90000"/>
              </a:lnSpc>
            </a:pPr>
            <a:r>
              <a:rPr lang="en-US" altLang="x-none" sz="2400"/>
              <a:t>They explained exactly how they killed Till</a:t>
            </a:r>
          </a:p>
          <a:p>
            <a:pPr lvl="1" eaLnBrk="1" hangingPunct="1">
              <a:lnSpc>
                <a:spcPct val="90000"/>
              </a:lnSpc>
            </a:pPr>
            <a:r>
              <a:rPr lang="en-US" altLang="x-none" sz="2400"/>
              <a:t>Free from </a:t>
            </a:r>
            <a:r>
              <a:rPr lang="ja-JP" altLang="en-US" sz="2400"/>
              <a:t>“</a:t>
            </a:r>
            <a:r>
              <a:rPr lang="en-US" altLang="ja-JP" sz="2400"/>
              <a:t>double jeopardy</a:t>
            </a:r>
            <a:r>
              <a:rPr lang="ja-JP" altLang="en-US" sz="2400"/>
              <a:t>”</a:t>
            </a:r>
            <a:r>
              <a:rPr lang="en-US" altLang="ja-JP" sz="2400"/>
              <a:t>—being tried for the same crime twice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066800" y="304800"/>
            <a:ext cx="7772400" cy="762000"/>
          </a:xfrm>
        </p:spPr>
        <p:txBody>
          <a:bodyPr/>
          <a:lstStyle/>
          <a:p>
            <a:r>
              <a:rPr lang="en-US" altLang="x-none">
                <a:ea typeface="ＭＳ Ｐゴシック" charset="-128"/>
              </a:rPr>
              <a:t>Admission of lying:</a:t>
            </a:r>
          </a:p>
        </p:txBody>
      </p:sp>
      <p:sp>
        <p:nvSpPr>
          <p:cNvPr id="50178" name="Content Placeholder 2"/>
          <p:cNvSpPr>
            <a:spLocks noGrp="1"/>
          </p:cNvSpPr>
          <p:nvPr>
            <p:ph idx="1"/>
          </p:nvPr>
        </p:nvSpPr>
        <p:spPr>
          <a:xfrm>
            <a:off x="1066800" y="1096963"/>
            <a:ext cx="7772400" cy="4114800"/>
          </a:xfrm>
        </p:spPr>
        <p:txBody>
          <a:bodyPr/>
          <a:lstStyle/>
          <a:p>
            <a:pPr eaLnBrk="1" hangingPunct="1">
              <a:lnSpc>
                <a:spcPct val="90000"/>
              </a:lnSpc>
            </a:pPr>
            <a:r>
              <a:rPr lang="en-US" altLang="x-none" sz="2400">
                <a:ea typeface="ＭＳ Ｐゴシック" charset="-128"/>
              </a:rPr>
              <a:t>In 2017, author Timothy Tyson released details of a 2008 interview with Carolyn Bryant, during which she disclosed that she had fabricated the most sensational part of her testimony.</a:t>
            </a:r>
            <a:r>
              <a:rPr lang="en-US" altLang="x-none" sz="2400" baseline="30000">
                <a:ea typeface="ＭＳ Ｐゴシック" charset="-128"/>
              </a:rPr>
              <a:t> </a:t>
            </a:r>
            <a:r>
              <a:rPr lang="en-US" altLang="x-none" sz="2400">
                <a:ea typeface="ＭＳ Ｐゴシック" charset="-128"/>
              </a:rPr>
              <a:t> Tyson stated: "she said with respect to the physical assault on her, or anything menacing or sexual, that that part isn't true".</a:t>
            </a:r>
            <a:r>
              <a:rPr lang="en-US" altLang="x-none" sz="2400" baseline="30000">
                <a:ea typeface="ＭＳ Ｐゴシック" charset="-128"/>
              </a:rPr>
              <a:t> </a:t>
            </a:r>
            <a:r>
              <a:rPr lang="en-US" altLang="x-none" sz="2400">
                <a:ea typeface="ＭＳ Ｐゴシック" charset="-128"/>
              </a:rPr>
              <a:t>She also said: "nothing that boy did could ever justify what happened to him".</a:t>
            </a:r>
            <a:endParaRPr lang="en-US" altLang="ja-JP" sz="2400">
              <a:ea typeface="ＭＳ Ｐゴシック" charset="-128"/>
            </a:endParaRPr>
          </a:p>
          <a:p>
            <a:pPr eaLnBrk="1" hangingPunct="1">
              <a:lnSpc>
                <a:spcPct val="90000"/>
              </a:lnSpc>
            </a:pPr>
            <a:endParaRPr lang="en-US" altLang="x-none" sz="1800">
              <a:ea typeface="ＭＳ Ｐゴシック" charset="-128"/>
            </a:endParaRPr>
          </a:p>
          <a:p>
            <a:pPr eaLnBrk="1" hangingPunct="1">
              <a:lnSpc>
                <a:spcPct val="90000"/>
              </a:lnSpc>
            </a:pPr>
            <a:endParaRPr lang="en-US" altLang="x-none" sz="1800">
              <a:ea typeface="ＭＳ Ｐゴシック" charset="-128"/>
            </a:endParaRPr>
          </a:p>
          <a:p>
            <a:endParaRPr lang="en-US" altLang="x-none">
              <a:ea typeface="ＭＳ Ｐゴシック" charset="-128"/>
            </a:endParaRPr>
          </a:p>
        </p:txBody>
      </p:sp>
      <p:pic>
        <p:nvPicPr>
          <p:cNvPr id="5017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0338" y="4097338"/>
            <a:ext cx="2967037"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22638" y="3879850"/>
            <a:ext cx="2278062"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795963" y="4216400"/>
            <a:ext cx="32639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26"/>
          <p:cNvSpPr>
            <a:spLocks noGrp="1" noChangeArrowheads="1"/>
          </p:cNvSpPr>
          <p:nvPr>
            <p:ph type="title"/>
          </p:nvPr>
        </p:nvSpPr>
        <p:spPr/>
        <p:txBody>
          <a:bodyPr/>
          <a:lstStyle/>
          <a:p>
            <a:pPr eaLnBrk="1" hangingPunct="1"/>
            <a:r>
              <a:rPr lang="en-US" altLang="x-none">
                <a:ea typeface="ＭＳ Ｐゴシック" charset="-128"/>
              </a:rPr>
              <a:t>Warm Up</a:t>
            </a:r>
          </a:p>
        </p:txBody>
      </p:sp>
      <p:sp>
        <p:nvSpPr>
          <p:cNvPr id="51202" name="Rectangle 1027"/>
          <p:cNvSpPr>
            <a:spLocks noGrp="1" noChangeArrowheads="1"/>
          </p:cNvSpPr>
          <p:nvPr>
            <p:ph type="body" idx="1"/>
          </p:nvPr>
        </p:nvSpPr>
        <p:spPr/>
        <p:txBody>
          <a:bodyPr/>
          <a:lstStyle/>
          <a:p>
            <a:pPr marL="609600" indent="-609600" eaLnBrk="1" hangingPunct="1">
              <a:lnSpc>
                <a:spcPct val="90000"/>
              </a:lnSpc>
              <a:buFont typeface="Wingdings" charset="2"/>
              <a:buAutoNum type="arabicPeriod"/>
            </a:pPr>
            <a:r>
              <a:rPr lang="en-US" altLang="x-none" sz="2800">
                <a:ea typeface="ＭＳ Ｐゴシック" charset="-128"/>
              </a:rPr>
              <a:t>Why is the Harlem Renaissance significant?</a:t>
            </a:r>
          </a:p>
          <a:p>
            <a:pPr marL="609600" indent="-609600" eaLnBrk="1" hangingPunct="1">
              <a:lnSpc>
                <a:spcPct val="90000"/>
              </a:lnSpc>
              <a:buFont typeface="Wingdings" charset="2"/>
              <a:buAutoNum type="arabicPeriod"/>
            </a:pPr>
            <a:r>
              <a:rPr lang="en-US" altLang="x-none" sz="2800">
                <a:ea typeface="ＭＳ Ｐゴシック" charset="-128"/>
              </a:rPr>
              <a:t>Why was the National Urban League and CORE founded?</a:t>
            </a:r>
          </a:p>
          <a:p>
            <a:pPr marL="609600" indent="-609600" eaLnBrk="1" hangingPunct="1">
              <a:lnSpc>
                <a:spcPct val="90000"/>
              </a:lnSpc>
              <a:buFont typeface="Wingdings" charset="2"/>
              <a:buAutoNum type="arabicPeriod"/>
            </a:pPr>
            <a:r>
              <a:rPr lang="en-US" altLang="x-none" sz="2800">
                <a:ea typeface="ＭＳ Ｐゴシック" charset="-128"/>
              </a:rPr>
              <a:t>Why was the </a:t>
            </a:r>
            <a:r>
              <a:rPr lang="en-US" altLang="x-none" sz="2800" i="1">
                <a:ea typeface="ＭＳ Ｐゴシック" charset="-128"/>
              </a:rPr>
              <a:t>Brown v. Board</a:t>
            </a:r>
            <a:r>
              <a:rPr lang="en-US" altLang="x-none" sz="2800">
                <a:ea typeface="ＭＳ Ｐゴシック" charset="-128"/>
              </a:rPr>
              <a:t> case significant?  Why was this case not successful in achieving its goal?</a:t>
            </a:r>
          </a:p>
          <a:p>
            <a:pPr marL="609600" indent="-609600" eaLnBrk="1" hangingPunct="1">
              <a:lnSpc>
                <a:spcPct val="90000"/>
              </a:lnSpc>
              <a:buFont typeface="Wingdings" charset="2"/>
              <a:buAutoNum type="arabicPeriod"/>
            </a:pPr>
            <a:r>
              <a:rPr lang="en-US" altLang="x-none" sz="2800">
                <a:ea typeface="ＭＳ Ｐゴシック" charset="-128"/>
              </a:rPr>
              <a:t>How could the murder of Emmett Till perhaps have been a contributing factor to the Civil Rights Movement?</a:t>
            </a:r>
          </a:p>
          <a:p>
            <a:pPr marL="609600" indent="-609600" eaLnBrk="1" hangingPunct="1">
              <a:lnSpc>
                <a:spcPct val="90000"/>
              </a:lnSpc>
              <a:buFont typeface="Wingdings" charset="2"/>
              <a:buAutoNum type="arabicPeriod"/>
            </a:pPr>
            <a:endParaRPr lang="en-US" altLang="x-none" sz="2800">
              <a:ea typeface="ＭＳ Ｐゴシック" charset="-128"/>
            </a:endParaRPr>
          </a:p>
          <a:p>
            <a:pPr marL="609600" indent="-609600" eaLnBrk="1" hangingPunct="1">
              <a:lnSpc>
                <a:spcPct val="90000"/>
              </a:lnSpc>
              <a:buFont typeface="Wingdings" charset="2"/>
              <a:buAutoNum type="arabicPeriod"/>
            </a:pPr>
            <a:endParaRPr lang="en-US" altLang="x-none" sz="2800">
              <a:ea typeface="ＭＳ Ｐゴシック"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tLang="x-none">
                <a:ea typeface="ＭＳ Ｐゴシック" charset="-128"/>
              </a:rPr>
              <a:t>Rosa Parks:</a:t>
            </a:r>
            <a:br>
              <a:rPr lang="en-US" altLang="x-none">
                <a:ea typeface="ＭＳ Ｐゴシック" charset="-128"/>
              </a:rPr>
            </a:br>
            <a:r>
              <a:rPr lang="en-US" altLang="x-none">
                <a:ea typeface="ＭＳ Ｐゴシック" charset="-128"/>
              </a:rPr>
              <a:t>December 1, 1955</a:t>
            </a:r>
          </a:p>
        </p:txBody>
      </p:sp>
      <p:sp>
        <p:nvSpPr>
          <p:cNvPr id="52226" name="Rectangle 4"/>
          <p:cNvSpPr>
            <a:spLocks noGrp="1" noChangeArrowheads="1"/>
          </p:cNvSpPr>
          <p:nvPr>
            <p:ph type="body" sz="half" idx="2"/>
          </p:nvPr>
        </p:nvSpPr>
        <p:spPr>
          <a:xfrm>
            <a:off x="5029200" y="1676400"/>
            <a:ext cx="3810000" cy="4724400"/>
          </a:xfrm>
        </p:spPr>
        <p:txBody>
          <a:bodyPr/>
          <a:lstStyle/>
          <a:p>
            <a:pPr eaLnBrk="1" hangingPunct="1"/>
            <a:r>
              <a:rPr lang="en-US" altLang="x-none" sz="2000">
                <a:ea typeface="ＭＳ Ｐゴシック" charset="-128"/>
              </a:rPr>
              <a:t>Rosa Parks, a member of the Montgomery, Alabama, branch of the NAACP, was told to give up her seat on a city bus to a white person.</a:t>
            </a:r>
          </a:p>
          <a:p>
            <a:pPr eaLnBrk="1" hangingPunct="1"/>
            <a:r>
              <a:rPr lang="en-US" altLang="x-none" sz="2000">
                <a:ea typeface="ＭＳ Ｐゴシック" charset="-128"/>
              </a:rPr>
              <a:t>When Parks refused to move, she was arrested.</a:t>
            </a:r>
          </a:p>
          <a:p>
            <a:pPr eaLnBrk="1" hangingPunct="1"/>
            <a:r>
              <a:rPr lang="en-US" altLang="x-none" sz="2000">
                <a:ea typeface="ＭＳ Ｐゴシック" charset="-128"/>
              </a:rPr>
              <a:t>The local NAACP, led by Edgar D. Nixon, recognized that the arrest of Parks might rally local African Americans to protest segregated buses.</a:t>
            </a:r>
          </a:p>
          <a:p>
            <a:pPr eaLnBrk="1" hangingPunct="1"/>
            <a:endParaRPr lang="en-US" altLang="x-none" sz="2000">
              <a:ea typeface="ＭＳ Ｐゴシック" charset="-128"/>
            </a:endParaRPr>
          </a:p>
          <a:p>
            <a:pPr eaLnBrk="1" hangingPunct="1"/>
            <a:endParaRPr lang="en-US" altLang="x-none" sz="2000">
              <a:ea typeface="ＭＳ Ｐゴシック" charset="-128"/>
            </a:endParaRPr>
          </a:p>
        </p:txBody>
      </p:sp>
      <p:pic>
        <p:nvPicPr>
          <p:cNvPr id="52227" name="Picture 5" descr="Rosa Parks Arrested"/>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457200" y="3724275"/>
            <a:ext cx="3749675" cy="2995613"/>
          </a:xfrm>
          <a:noFill/>
        </p:spPr>
      </p:pic>
      <p:pic>
        <p:nvPicPr>
          <p:cNvPr id="5222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1447800"/>
            <a:ext cx="26289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altLang="x-none" sz="3200">
                <a:ea typeface="ＭＳ Ｐゴシック" charset="-128"/>
              </a:rPr>
              <a:t>The Montgomery Bus Boycott:</a:t>
            </a:r>
            <a:br>
              <a:rPr lang="en-US" altLang="x-none" sz="3200">
                <a:ea typeface="ＭＳ Ｐゴシック" charset="-128"/>
              </a:rPr>
            </a:br>
            <a:r>
              <a:rPr lang="en-US" altLang="x-none" sz="3200">
                <a:ea typeface="ＭＳ Ｐゴシック" charset="-128"/>
              </a:rPr>
              <a:t>December 5, 1955—December 20, 1956</a:t>
            </a:r>
          </a:p>
        </p:txBody>
      </p:sp>
      <p:sp>
        <p:nvSpPr>
          <p:cNvPr id="53250" name="Rectangle 3"/>
          <p:cNvSpPr>
            <a:spLocks noGrp="1" noChangeArrowheads="1"/>
          </p:cNvSpPr>
          <p:nvPr>
            <p:ph type="body" sz="half" idx="1"/>
          </p:nvPr>
        </p:nvSpPr>
        <p:spPr/>
        <p:txBody>
          <a:bodyPr/>
          <a:lstStyle/>
          <a:p>
            <a:pPr eaLnBrk="1" hangingPunct="1">
              <a:lnSpc>
                <a:spcPct val="90000"/>
              </a:lnSpc>
            </a:pPr>
            <a:r>
              <a:rPr lang="en-US" altLang="x-none" sz="1800">
                <a:ea typeface="ＭＳ Ｐゴシック" charset="-128"/>
              </a:rPr>
              <a:t>Segregation bus laws were the most hated and humiliating in Montgomery</a:t>
            </a:r>
          </a:p>
          <a:p>
            <a:pPr eaLnBrk="1" hangingPunct="1">
              <a:lnSpc>
                <a:spcPct val="90000"/>
              </a:lnSpc>
            </a:pPr>
            <a:r>
              <a:rPr lang="en-US" altLang="x-none" sz="1800">
                <a:ea typeface="ＭＳ Ｐゴシック" charset="-128"/>
              </a:rPr>
              <a:t>Women at Alabama State University call for bus boycott</a:t>
            </a:r>
          </a:p>
          <a:p>
            <a:pPr lvl="1" eaLnBrk="1" hangingPunct="1">
              <a:lnSpc>
                <a:spcPct val="90000"/>
              </a:lnSpc>
            </a:pPr>
            <a:r>
              <a:rPr lang="en-US" altLang="x-none" sz="1600"/>
              <a:t>This date corresponded to the beginning of Rosa Parks</a:t>
            </a:r>
            <a:r>
              <a:rPr lang="ja-JP" altLang="en-US" sz="1600"/>
              <a:t>’</a:t>
            </a:r>
            <a:r>
              <a:rPr lang="en-US" altLang="ja-JP" sz="1600"/>
              <a:t> trial</a:t>
            </a:r>
          </a:p>
          <a:p>
            <a:pPr eaLnBrk="1" hangingPunct="1">
              <a:lnSpc>
                <a:spcPct val="90000"/>
              </a:lnSpc>
            </a:pPr>
            <a:r>
              <a:rPr lang="en-US" altLang="x-none" sz="1800">
                <a:ea typeface="ＭＳ Ｐゴシック" charset="-128"/>
              </a:rPr>
              <a:t>Complaints against bus company:</a:t>
            </a:r>
          </a:p>
          <a:p>
            <a:pPr lvl="1" eaLnBrk="1" hangingPunct="1">
              <a:lnSpc>
                <a:spcPct val="90000"/>
              </a:lnSpc>
            </a:pPr>
            <a:r>
              <a:rPr lang="en-US" altLang="x-none" sz="1600"/>
              <a:t>Physical torture</a:t>
            </a:r>
          </a:p>
          <a:p>
            <a:pPr lvl="1" eaLnBrk="1" hangingPunct="1">
              <a:lnSpc>
                <a:spcPct val="90000"/>
              </a:lnSpc>
            </a:pPr>
            <a:r>
              <a:rPr lang="en-US" altLang="x-none" sz="1600"/>
              <a:t>Wanted drivers to come to black neighborhoods with more stops</a:t>
            </a:r>
          </a:p>
          <a:p>
            <a:pPr lvl="1" eaLnBrk="1" hangingPunct="1">
              <a:lnSpc>
                <a:spcPct val="90000"/>
              </a:lnSpc>
            </a:pPr>
            <a:r>
              <a:rPr lang="en-US" altLang="x-none" sz="1600"/>
              <a:t>Wanted seats to be first come, first served…not </a:t>
            </a:r>
            <a:r>
              <a:rPr lang="ja-JP" altLang="en-US" sz="1600"/>
              <a:t>“</a:t>
            </a:r>
            <a:r>
              <a:rPr lang="en-US" altLang="ja-JP" sz="1600"/>
              <a:t>white</a:t>
            </a:r>
            <a:r>
              <a:rPr lang="ja-JP" altLang="en-US" sz="1600"/>
              <a:t>”</a:t>
            </a:r>
            <a:r>
              <a:rPr lang="en-US" altLang="ja-JP" sz="1600"/>
              <a:t> or </a:t>
            </a:r>
            <a:r>
              <a:rPr lang="ja-JP" altLang="en-US" sz="1600"/>
              <a:t>“</a:t>
            </a:r>
            <a:r>
              <a:rPr lang="en-US" altLang="ja-JP" sz="1600"/>
              <a:t>colored</a:t>
            </a:r>
            <a:r>
              <a:rPr lang="ja-JP" altLang="en-US" sz="1600"/>
              <a:t>”</a:t>
            </a:r>
            <a:r>
              <a:rPr lang="en-US" altLang="ja-JP" sz="1600"/>
              <a:t> sections</a:t>
            </a:r>
          </a:p>
          <a:p>
            <a:pPr lvl="1" eaLnBrk="1" hangingPunct="1">
              <a:lnSpc>
                <a:spcPct val="90000"/>
              </a:lnSpc>
            </a:pPr>
            <a:r>
              <a:rPr lang="en-US" altLang="x-none" sz="1600"/>
              <a:t>COURTESY</a:t>
            </a:r>
          </a:p>
          <a:p>
            <a:pPr lvl="1" eaLnBrk="1" hangingPunct="1">
              <a:lnSpc>
                <a:spcPct val="90000"/>
              </a:lnSpc>
            </a:pPr>
            <a:endParaRPr lang="en-US" altLang="x-none" sz="1600"/>
          </a:p>
        </p:txBody>
      </p:sp>
      <p:pic>
        <p:nvPicPr>
          <p:cNvPr id="53251" name="Picture 6"/>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5029200" y="1981200"/>
            <a:ext cx="3810000" cy="35052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tLang="x-none">
                <a:ea typeface="ＭＳ Ｐゴシック" charset="-128"/>
              </a:rPr>
              <a:t>Dexter Avenue Baptist Church</a:t>
            </a:r>
          </a:p>
        </p:txBody>
      </p:sp>
      <p:sp>
        <p:nvSpPr>
          <p:cNvPr id="54274" name="Rectangle 4"/>
          <p:cNvSpPr>
            <a:spLocks noGrp="1" noChangeArrowheads="1"/>
          </p:cNvSpPr>
          <p:nvPr>
            <p:ph type="body" sz="half" idx="2"/>
          </p:nvPr>
        </p:nvSpPr>
        <p:spPr>
          <a:xfrm>
            <a:off x="4114800" y="1447800"/>
            <a:ext cx="4724400" cy="2438400"/>
          </a:xfrm>
        </p:spPr>
        <p:txBody>
          <a:bodyPr/>
          <a:lstStyle/>
          <a:p>
            <a:pPr eaLnBrk="1" hangingPunct="1">
              <a:lnSpc>
                <a:spcPct val="90000"/>
              </a:lnSpc>
            </a:pPr>
            <a:r>
              <a:rPr lang="en-US" altLang="x-none" sz="2400">
                <a:ea typeface="ＭＳ Ｐゴシック" charset="-128"/>
              </a:rPr>
              <a:t>Between Rosa Parks</a:t>
            </a:r>
            <a:r>
              <a:rPr lang="ja-JP" altLang="en-US" sz="2400">
                <a:ea typeface="ＭＳ Ｐゴシック" charset="-128"/>
              </a:rPr>
              <a:t>’</a:t>
            </a:r>
            <a:r>
              <a:rPr lang="en-US" altLang="ja-JP" sz="2400">
                <a:ea typeface="ＭＳ Ｐゴシック" charset="-128"/>
              </a:rPr>
              <a:t> arrest and the boycott, ministers met at the Dexter Avenue Baptist Church…where they elected its young minister as the leader of the movement—Martin Luther King, Jr.</a:t>
            </a:r>
          </a:p>
          <a:p>
            <a:pPr eaLnBrk="1" hangingPunct="1">
              <a:lnSpc>
                <a:spcPct val="90000"/>
              </a:lnSpc>
            </a:pPr>
            <a:endParaRPr lang="en-US" altLang="x-none" sz="2400">
              <a:ea typeface="ＭＳ Ｐゴシック" charset="-128"/>
            </a:endParaRPr>
          </a:p>
        </p:txBody>
      </p:sp>
      <p:pic>
        <p:nvPicPr>
          <p:cNvPr id="54275" name="Picture 5"/>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447800" y="4343400"/>
            <a:ext cx="2667000" cy="2133600"/>
          </a:xfrm>
        </p:spPr>
      </p:pic>
      <p:pic>
        <p:nvPicPr>
          <p:cNvPr id="54276"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4038600"/>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14478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ltLang="x-none">
                <a:ea typeface="ＭＳ Ｐゴシック" charset="-128"/>
              </a:rPr>
              <a:t>Montgomery, Alabama</a:t>
            </a:r>
          </a:p>
        </p:txBody>
      </p:sp>
      <p:sp>
        <p:nvSpPr>
          <p:cNvPr id="55298" name="Rectangle 3"/>
          <p:cNvSpPr>
            <a:spLocks noGrp="1" noChangeArrowheads="1"/>
          </p:cNvSpPr>
          <p:nvPr>
            <p:ph type="body" sz="half" idx="1"/>
          </p:nvPr>
        </p:nvSpPr>
        <p:spPr/>
        <p:txBody>
          <a:bodyPr/>
          <a:lstStyle/>
          <a:p>
            <a:pPr eaLnBrk="1" hangingPunct="1"/>
            <a:r>
              <a:rPr lang="en-US" altLang="x-none" sz="2800">
                <a:ea typeface="ＭＳ Ｐゴシック" charset="-128"/>
              </a:rPr>
              <a:t>Up the street from Dexter, is the Montgomery capital building</a:t>
            </a:r>
          </a:p>
        </p:txBody>
      </p:sp>
      <p:pic>
        <p:nvPicPr>
          <p:cNvPr id="55299" name="Picture 4"/>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4953000" y="4244975"/>
            <a:ext cx="3733800" cy="2613025"/>
          </a:xfrm>
        </p:spPr>
      </p:pic>
      <p:pic>
        <p:nvPicPr>
          <p:cNvPr id="5530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38100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3716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altLang="x-none">
                <a:ea typeface="ＭＳ Ｐゴシック" charset="-128"/>
              </a:rPr>
              <a:t>Triangular Trade</a:t>
            </a:r>
          </a:p>
        </p:txBody>
      </p:sp>
      <p:sp>
        <p:nvSpPr>
          <p:cNvPr id="20482" name="Rectangle 3"/>
          <p:cNvSpPr>
            <a:spLocks noGrp="1" noChangeArrowheads="1"/>
          </p:cNvSpPr>
          <p:nvPr>
            <p:ph type="body" sz="half" idx="1"/>
          </p:nvPr>
        </p:nvSpPr>
        <p:spPr/>
        <p:txBody>
          <a:bodyPr/>
          <a:lstStyle/>
          <a:p>
            <a:pPr eaLnBrk="1" hangingPunct="1"/>
            <a:endParaRPr lang="x-none" altLang="x-none" sz="2800">
              <a:ea typeface="ＭＳ Ｐゴシック" charset="-128"/>
            </a:endParaRPr>
          </a:p>
        </p:txBody>
      </p:sp>
      <p:pic>
        <p:nvPicPr>
          <p:cNvPr id="20483"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1066800" y="1676400"/>
            <a:ext cx="7772400" cy="41148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altLang="x-none">
                <a:ea typeface="ＭＳ Ｐゴシック" charset="-128"/>
              </a:rPr>
              <a:t>The Boycott, cont.</a:t>
            </a:r>
          </a:p>
        </p:txBody>
      </p:sp>
      <p:sp>
        <p:nvSpPr>
          <p:cNvPr id="56322" name="Rectangle 3"/>
          <p:cNvSpPr>
            <a:spLocks noGrp="1" noChangeArrowheads="1"/>
          </p:cNvSpPr>
          <p:nvPr>
            <p:ph type="body" idx="1"/>
          </p:nvPr>
        </p:nvSpPr>
        <p:spPr/>
        <p:txBody>
          <a:bodyPr/>
          <a:lstStyle/>
          <a:p>
            <a:pPr eaLnBrk="1" hangingPunct="1">
              <a:lnSpc>
                <a:spcPct val="90000"/>
              </a:lnSpc>
            </a:pPr>
            <a:r>
              <a:rPr lang="en-US" altLang="x-none" sz="2400">
                <a:ea typeface="ＭＳ Ｐゴシック" charset="-128"/>
              </a:rPr>
              <a:t>Taxi drivers were not allowed to give rides to any protestors or they would be fined</a:t>
            </a:r>
          </a:p>
          <a:p>
            <a:pPr eaLnBrk="1" hangingPunct="1">
              <a:lnSpc>
                <a:spcPct val="90000"/>
              </a:lnSpc>
            </a:pPr>
            <a:r>
              <a:rPr lang="en-US" altLang="x-none" sz="2400">
                <a:ea typeface="ＭＳ Ｐゴシック" charset="-128"/>
              </a:rPr>
              <a:t>Instead, people worked together and formed carpools to help each other out</a:t>
            </a:r>
          </a:p>
          <a:p>
            <a:pPr eaLnBrk="1" hangingPunct="1">
              <a:lnSpc>
                <a:spcPct val="90000"/>
              </a:lnSpc>
            </a:pPr>
            <a:r>
              <a:rPr lang="en-US" altLang="x-none" sz="2400">
                <a:ea typeface="ＭＳ Ｐゴシック" charset="-128"/>
              </a:rPr>
              <a:t>Violence increased as a result of the boycotts</a:t>
            </a:r>
          </a:p>
          <a:p>
            <a:pPr eaLnBrk="1" hangingPunct="1">
              <a:lnSpc>
                <a:spcPct val="90000"/>
              </a:lnSpc>
            </a:pPr>
            <a:r>
              <a:rPr lang="en-US" altLang="x-none" sz="2400">
                <a:ea typeface="ＭＳ Ｐゴシック" charset="-128"/>
              </a:rPr>
              <a:t>The boycott ended when the city of Montgomery initiated an ordinance that allowed black bus passengers to sit virtually anywhere they wanted</a:t>
            </a:r>
          </a:p>
          <a:p>
            <a:pPr eaLnBrk="1" hangingPunct="1">
              <a:lnSpc>
                <a:spcPct val="90000"/>
              </a:lnSpc>
            </a:pPr>
            <a:r>
              <a:rPr lang="en-US" altLang="x-none" sz="2400">
                <a:ea typeface="ＭＳ Ｐゴシック" charset="-128"/>
              </a:rPr>
              <a:t>By blacks not riding the city busses, it ended up costing the city of Montgomery over $1 million…75% of bus riders were black</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tLang="x-none" sz="2800">
                <a:ea typeface="ＭＳ Ｐゴシック" charset="-128"/>
              </a:rPr>
              <a:t>Desegregating Little Rock, Arkansas:</a:t>
            </a:r>
            <a:br>
              <a:rPr lang="en-US" altLang="x-none" sz="2800">
                <a:ea typeface="ＭＳ Ｐゴシック" charset="-128"/>
              </a:rPr>
            </a:br>
            <a:r>
              <a:rPr lang="en-US" altLang="x-none" sz="2800">
                <a:ea typeface="ＭＳ Ｐゴシック" charset="-128"/>
              </a:rPr>
              <a:t>1957</a:t>
            </a:r>
          </a:p>
        </p:txBody>
      </p:sp>
      <p:pic>
        <p:nvPicPr>
          <p:cNvPr id="57346"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066800" y="2362200"/>
            <a:ext cx="3810000" cy="2667000"/>
          </a:xfrm>
        </p:spPr>
      </p:pic>
      <p:sp>
        <p:nvSpPr>
          <p:cNvPr id="57347" name="Rectangle 4"/>
          <p:cNvSpPr>
            <a:spLocks noGrp="1" noChangeArrowheads="1"/>
          </p:cNvSpPr>
          <p:nvPr>
            <p:ph type="body" sz="half" idx="2"/>
          </p:nvPr>
        </p:nvSpPr>
        <p:spPr/>
        <p:txBody>
          <a:bodyPr/>
          <a:lstStyle/>
          <a:p>
            <a:pPr eaLnBrk="1" hangingPunct="1">
              <a:lnSpc>
                <a:spcPct val="90000"/>
              </a:lnSpc>
            </a:pPr>
            <a:r>
              <a:rPr lang="en-US" altLang="x-none" sz="2400">
                <a:ea typeface="ＭＳ Ｐゴシック" charset="-128"/>
              </a:rPr>
              <a:t>After the Supreme Court ruled in </a:t>
            </a:r>
            <a:r>
              <a:rPr lang="en-US" altLang="x-none" sz="2400" i="1">
                <a:ea typeface="ＭＳ Ｐゴシック" charset="-128"/>
              </a:rPr>
              <a:t>Brown v. Board</a:t>
            </a:r>
            <a:r>
              <a:rPr lang="en-US" altLang="x-none" sz="2400">
                <a:ea typeface="ＭＳ Ｐゴシック" charset="-128"/>
              </a:rPr>
              <a:t>, the Little Rock school district decided to voluntarily desegregate Little Rock Central High School</a:t>
            </a:r>
          </a:p>
          <a:p>
            <a:pPr eaLnBrk="1" hangingPunct="1">
              <a:lnSpc>
                <a:spcPct val="90000"/>
              </a:lnSpc>
            </a:pPr>
            <a:r>
              <a:rPr lang="en-US" altLang="x-none" sz="2400">
                <a:ea typeface="ＭＳ Ｐゴシック" charset="-128"/>
              </a:rPr>
              <a:t>150 black students volunteered</a:t>
            </a:r>
            <a:r>
              <a:rPr lang="en-US" altLang="x-none" sz="2400">
                <a:ea typeface="ＭＳ Ｐゴシック" charset="-128"/>
                <a:sym typeface="Wingdings" charset="2"/>
              </a:rPr>
              <a:t>109 students eventually went to school</a:t>
            </a:r>
          </a:p>
          <a:p>
            <a:pPr eaLnBrk="1" hangingPunct="1">
              <a:lnSpc>
                <a:spcPct val="90000"/>
              </a:lnSpc>
              <a:buFont typeface="Wingdings" charset="2"/>
              <a:buNone/>
            </a:pPr>
            <a:endParaRPr lang="en-US" altLang="x-none" sz="2400">
              <a:ea typeface="ＭＳ Ｐゴシック"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838200" y="304800"/>
            <a:ext cx="8001000" cy="914400"/>
          </a:xfrm>
        </p:spPr>
        <p:txBody>
          <a:bodyPr/>
          <a:lstStyle/>
          <a:p>
            <a:pPr eaLnBrk="1" hangingPunct="1"/>
            <a:r>
              <a:rPr lang="en-US" altLang="x-none">
                <a:ea typeface="ＭＳ Ｐゴシック" charset="-128"/>
              </a:rPr>
              <a:t>The Little Rock 9</a:t>
            </a:r>
          </a:p>
        </p:txBody>
      </p:sp>
      <p:sp>
        <p:nvSpPr>
          <p:cNvPr id="58370" name="Rectangle 3"/>
          <p:cNvSpPr>
            <a:spLocks noGrp="1" noChangeArrowheads="1"/>
          </p:cNvSpPr>
          <p:nvPr>
            <p:ph type="body" sz="half" idx="1"/>
          </p:nvPr>
        </p:nvSpPr>
        <p:spPr/>
        <p:txBody>
          <a:bodyPr/>
          <a:lstStyle/>
          <a:p>
            <a:pPr eaLnBrk="1" hangingPunct="1">
              <a:lnSpc>
                <a:spcPct val="90000"/>
              </a:lnSpc>
            </a:pPr>
            <a:r>
              <a:rPr lang="en-US" altLang="x-none" sz="2400">
                <a:ea typeface="ＭＳ Ｐゴシック" charset="-128"/>
              </a:rPr>
              <a:t>Refers to the 9 students who desegregated the school</a:t>
            </a:r>
          </a:p>
          <a:p>
            <a:pPr eaLnBrk="1" hangingPunct="1">
              <a:lnSpc>
                <a:spcPct val="90000"/>
              </a:lnSpc>
            </a:pPr>
            <a:r>
              <a:rPr lang="en-US" altLang="x-none" sz="2400">
                <a:ea typeface="ＭＳ Ｐゴシック" charset="-128"/>
              </a:rPr>
              <a:t>The Governor of Arkansas, Orville Faubus called the National Guard to prevent their entry</a:t>
            </a:r>
          </a:p>
          <a:p>
            <a:pPr eaLnBrk="1" hangingPunct="1">
              <a:lnSpc>
                <a:spcPct val="90000"/>
              </a:lnSpc>
            </a:pPr>
            <a:r>
              <a:rPr lang="en-US" altLang="x-none" sz="2400">
                <a:ea typeface="ＭＳ Ｐゴシック" charset="-128"/>
              </a:rPr>
              <a:t>President Eisenhower sent in the army to take the students to school</a:t>
            </a:r>
          </a:p>
        </p:txBody>
      </p:sp>
      <p:pic>
        <p:nvPicPr>
          <p:cNvPr id="58371" name="Picture 4"/>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334000" y="228600"/>
            <a:ext cx="3810000" cy="3429000"/>
          </a:xfrm>
        </p:spPr>
      </p:pic>
      <p:pic>
        <p:nvPicPr>
          <p:cNvPr id="58372"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7800" y="3886200"/>
            <a:ext cx="36004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tLang="x-none">
                <a:ea typeface="ＭＳ Ｐゴシック" charset="-128"/>
              </a:rPr>
              <a:t>The Little Rock 9</a:t>
            </a:r>
          </a:p>
        </p:txBody>
      </p:sp>
      <p:sp>
        <p:nvSpPr>
          <p:cNvPr id="59394" name="Rectangle 3"/>
          <p:cNvSpPr>
            <a:spLocks noGrp="1" noChangeArrowheads="1"/>
          </p:cNvSpPr>
          <p:nvPr>
            <p:ph type="body" idx="1"/>
          </p:nvPr>
        </p:nvSpPr>
        <p:spPr/>
        <p:txBody>
          <a:bodyPr/>
          <a:lstStyle/>
          <a:p>
            <a:pPr eaLnBrk="1" hangingPunct="1"/>
            <a:r>
              <a:rPr lang="en-US" altLang="x-none" sz="2800">
                <a:ea typeface="ＭＳ Ｐゴシック" charset="-128"/>
              </a:rPr>
              <a:t>The students encountered hatred throughout the school year</a:t>
            </a:r>
          </a:p>
          <a:p>
            <a:pPr eaLnBrk="1" hangingPunct="1"/>
            <a:r>
              <a:rPr lang="en-US" altLang="x-none" sz="2800">
                <a:ea typeface="ＭＳ Ｐゴシック" charset="-128"/>
              </a:rPr>
              <a:t>In order to avoid desegregating other schools, the governor closed all Little Rock schools for the following school year starting in September, 1958</a:t>
            </a:r>
          </a:p>
          <a:p>
            <a:pPr eaLnBrk="1" hangingPunct="1"/>
            <a:r>
              <a:rPr lang="en-US" altLang="x-none" sz="2800">
                <a:ea typeface="ＭＳ Ｐゴシック" charset="-128"/>
              </a:rPr>
              <a:t>The schools were reopened in August, 1959 after the Supreme Court ruled that closing the schools was unconstitutional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1066800" y="609600"/>
            <a:ext cx="7772400" cy="1143000"/>
          </a:xfrm>
        </p:spPr>
        <p:txBody>
          <a:bodyPr/>
          <a:lstStyle/>
          <a:p>
            <a:pPr algn="ctr"/>
            <a:r>
              <a:rPr lang="en-US" altLang="x-none">
                <a:ea typeface="ＭＳ Ｐゴシック" charset="-128"/>
              </a:rPr>
              <a:t>The Little Rock 9 comes to Taft!</a:t>
            </a:r>
          </a:p>
        </p:txBody>
      </p:sp>
      <p:pic>
        <p:nvPicPr>
          <p:cNvPr id="60418" name="Content Placeholder 5" descr="Image-1.png"/>
          <p:cNvPicPr>
            <a:picLocks noGrp="1" noChangeAspect="1"/>
          </p:cNvPicPr>
          <p:nvPr>
            <p:ph sz="half" idx="1"/>
          </p:nvPr>
        </p:nvPicPr>
        <p:blipFill>
          <a:blip r:embed="rId3" cstate="email">
            <a:extLst>
              <a:ext uri="{28A0092B-C50C-407E-A947-70E740481C1C}">
                <a14:useLocalDpi xmlns:a14="http://schemas.microsoft.com/office/drawing/2010/main"/>
              </a:ext>
            </a:extLst>
          </a:blip>
          <a:srcRect t="-22000" b="-22000"/>
          <a:stretch>
            <a:fillRect/>
          </a:stretch>
        </p:blipFill>
        <p:spPr>
          <a:xfrm>
            <a:off x="4876800" y="1981200"/>
            <a:ext cx="3810000" cy="4114800"/>
          </a:xfrm>
        </p:spPr>
      </p:pic>
      <p:pic>
        <p:nvPicPr>
          <p:cNvPr id="60419" name="Content Placeholder 6" descr="Image-1 2.png"/>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838200" y="1981200"/>
            <a:ext cx="3810000" cy="41148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84B1-1DFB-574D-8FD7-26E71018EA27}"/>
              </a:ext>
            </a:extLst>
          </p:cNvPr>
          <p:cNvSpPr>
            <a:spLocks noGrp="1"/>
          </p:cNvSpPr>
          <p:nvPr>
            <p:ph type="title"/>
          </p:nvPr>
        </p:nvSpPr>
        <p:spPr>
          <a:xfrm>
            <a:off x="1066800" y="304800"/>
            <a:ext cx="7772400" cy="685800"/>
          </a:xfrm>
        </p:spPr>
        <p:txBody>
          <a:bodyPr/>
          <a:lstStyle/>
          <a:p>
            <a:r>
              <a:rPr lang="en-US" dirty="0"/>
              <a:t>Extra Credit Opportunity!</a:t>
            </a:r>
          </a:p>
        </p:txBody>
      </p:sp>
      <p:sp>
        <p:nvSpPr>
          <p:cNvPr id="5" name="Content Placeholder 4">
            <a:extLst>
              <a:ext uri="{FF2B5EF4-FFF2-40B4-BE49-F238E27FC236}">
                <a16:creationId xmlns:a16="http://schemas.microsoft.com/office/drawing/2014/main" id="{FF0DFA9C-A0FC-E34A-9FD0-D678ACEBB8C6}"/>
              </a:ext>
            </a:extLst>
          </p:cNvPr>
          <p:cNvSpPr>
            <a:spLocks noGrp="1"/>
          </p:cNvSpPr>
          <p:nvPr>
            <p:ph idx="1"/>
          </p:nvPr>
        </p:nvSpPr>
        <p:spPr>
          <a:xfrm>
            <a:off x="1066800" y="1006642"/>
            <a:ext cx="7772400" cy="4114800"/>
          </a:xfrm>
        </p:spPr>
        <p:txBody>
          <a:bodyPr/>
          <a:lstStyle/>
          <a:p>
            <a:r>
              <a:rPr lang="en-US" sz="2400" dirty="0"/>
              <a:t>Dr. Roberts will be hosting a LIVE zoom on May 14</a:t>
            </a:r>
            <a:r>
              <a:rPr lang="en-US" sz="2400" baseline="30000" dirty="0"/>
              <a:t>th</a:t>
            </a:r>
            <a:r>
              <a:rPr lang="en-US" sz="2400" dirty="0"/>
              <a:t> at 3:00pm.  </a:t>
            </a:r>
          </a:p>
          <a:p>
            <a:r>
              <a:rPr lang="en-US" sz="2400" dirty="0"/>
              <a:t>Register for the zoom here:  </a:t>
            </a:r>
            <a:r>
              <a:rPr lang="en-US" sz="2400" dirty="0">
                <a:hlinkClick r:id="rId2"/>
              </a:rPr>
              <a:t>https://zoom.us/meeting/register/tJ0sf-CgqT0vH9WF7u1bP-gQ_bcpMcC0pdv9</a:t>
            </a:r>
            <a:endParaRPr lang="en-US" sz="2400" dirty="0"/>
          </a:p>
          <a:p>
            <a:pPr marL="0" indent="0">
              <a:buNone/>
            </a:pPr>
            <a:r>
              <a:rPr lang="en-US" sz="2400" dirty="0"/>
              <a:t>(you’re going to have to erase my info and register with your name, email, </a:t>
            </a:r>
            <a:r>
              <a:rPr lang="en-US" sz="2400" dirty="0" err="1"/>
              <a:t>etc</a:t>
            </a:r>
            <a:r>
              <a:rPr lang="en-US" sz="2400" dirty="0"/>
              <a:t>). If you have trouble with the link, let me know and I’ll forward the email to you!</a:t>
            </a:r>
          </a:p>
          <a:p>
            <a:pPr marL="0" indent="0">
              <a:buNone/>
            </a:pPr>
            <a:endParaRPr lang="en-US" sz="2400" dirty="0"/>
          </a:p>
          <a:p>
            <a:r>
              <a:rPr lang="en-US" sz="2400" dirty="0"/>
              <a:t>Watch/pay attention to his zoom and do a one page write up explaining what he discussed and how it has inspired you.</a:t>
            </a:r>
          </a:p>
          <a:p>
            <a:r>
              <a:rPr lang="en-US" sz="2400" dirty="0"/>
              <a:t>I’ll be in the zoom too!</a:t>
            </a:r>
          </a:p>
        </p:txBody>
      </p:sp>
    </p:spTree>
    <p:extLst>
      <p:ext uri="{BB962C8B-B14F-4D97-AF65-F5344CB8AC3E}">
        <p14:creationId xmlns:p14="http://schemas.microsoft.com/office/powerpoint/2010/main" val="1334279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tLang="x-none" sz="4000">
                <a:ea typeface="ＭＳ Ｐゴシック" charset="-128"/>
              </a:rPr>
              <a:t>Martin Luther King, Jr. and non-violent protest</a:t>
            </a:r>
          </a:p>
        </p:txBody>
      </p:sp>
      <p:sp>
        <p:nvSpPr>
          <p:cNvPr id="61442" name="Rectangle 3"/>
          <p:cNvSpPr>
            <a:spLocks noGrp="1" noChangeArrowheads="1"/>
          </p:cNvSpPr>
          <p:nvPr>
            <p:ph type="body" sz="half" idx="1"/>
          </p:nvPr>
        </p:nvSpPr>
        <p:spPr/>
        <p:txBody>
          <a:bodyPr/>
          <a:lstStyle/>
          <a:p>
            <a:pPr eaLnBrk="1" hangingPunct="1">
              <a:lnSpc>
                <a:spcPct val="90000"/>
              </a:lnSpc>
            </a:pPr>
            <a:r>
              <a:rPr lang="en-US" altLang="x-none" sz="2400">
                <a:ea typeface="ＭＳ Ｐゴシック" charset="-128"/>
              </a:rPr>
              <a:t>this was the only solution that could cure society</a:t>
            </a:r>
            <a:r>
              <a:rPr lang="ja-JP" altLang="en-US" sz="2400">
                <a:ea typeface="ＭＳ Ｐゴシック" charset="-128"/>
              </a:rPr>
              <a:t>’</a:t>
            </a:r>
            <a:r>
              <a:rPr lang="en-US" altLang="ja-JP" sz="2400">
                <a:ea typeface="ＭＳ Ｐゴシック" charset="-128"/>
              </a:rPr>
              <a:t>s evil and create a just society. </a:t>
            </a:r>
          </a:p>
          <a:p>
            <a:pPr eaLnBrk="1" hangingPunct="1">
              <a:lnSpc>
                <a:spcPct val="90000"/>
              </a:lnSpc>
            </a:pPr>
            <a:r>
              <a:rPr lang="en-US" altLang="x-none" sz="2400">
                <a:ea typeface="ＭＳ Ｐゴシック" charset="-128"/>
              </a:rPr>
              <a:t>As King emerged as a leader in the civil rights movement, he put his belief into action and proved this was effective to combat racial segregation</a:t>
            </a:r>
          </a:p>
          <a:p>
            <a:pPr eaLnBrk="1" hangingPunct="1">
              <a:lnSpc>
                <a:spcPct val="90000"/>
              </a:lnSpc>
            </a:pPr>
            <a:r>
              <a:rPr lang="en-US" altLang="x-none" sz="2400">
                <a:ea typeface="ＭＳ Ｐゴシック" charset="-128"/>
              </a:rPr>
              <a:t>Learned of this idea from Gandhi</a:t>
            </a:r>
          </a:p>
        </p:txBody>
      </p:sp>
      <p:pic>
        <p:nvPicPr>
          <p:cNvPr id="61443"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5715000" y="1676400"/>
            <a:ext cx="3124200" cy="41148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ltLang="x-none">
                <a:ea typeface="ＭＳ Ｐゴシック" charset="-128"/>
              </a:rPr>
              <a:t>Sit-ins</a:t>
            </a:r>
          </a:p>
        </p:txBody>
      </p:sp>
      <p:pic>
        <p:nvPicPr>
          <p:cNvPr id="62466" name="Picture 3"/>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p:pic>
      <p:sp>
        <p:nvSpPr>
          <p:cNvPr id="62467" name="Rectangle 4"/>
          <p:cNvSpPr>
            <a:spLocks noGrp="1" noChangeArrowheads="1"/>
          </p:cNvSpPr>
          <p:nvPr>
            <p:ph type="body" sz="half" idx="2"/>
          </p:nvPr>
        </p:nvSpPr>
        <p:spPr/>
        <p:txBody>
          <a:bodyPr/>
          <a:lstStyle/>
          <a:p>
            <a:pPr eaLnBrk="1" hangingPunct="1"/>
            <a:r>
              <a:rPr lang="en-US" altLang="x-none" sz="2400">
                <a:ea typeface="ＭＳ Ｐゴシック" charset="-128"/>
              </a:rPr>
              <a:t>The sit-ins were very significant to the movement. They symbolized a change in the mood of African-American people. </a:t>
            </a:r>
          </a:p>
          <a:p>
            <a:pPr eaLnBrk="1" hangingPunct="1"/>
            <a:r>
              <a:rPr lang="en-US" altLang="x-none" sz="2400">
                <a:ea typeface="ＭＳ Ｐゴシック" charset="-128"/>
              </a:rPr>
              <a:t>Up until 1960 no one actively did anything to challenge segregation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tLang="x-none" sz="3600">
                <a:ea typeface="ＭＳ Ｐゴシック" charset="-128"/>
              </a:rPr>
              <a:t>Sit-ins:  Greensboro, North Carolina, February 1,1960</a:t>
            </a:r>
          </a:p>
        </p:txBody>
      </p:sp>
      <p:sp>
        <p:nvSpPr>
          <p:cNvPr id="63490" name="Rectangle 3"/>
          <p:cNvSpPr>
            <a:spLocks noGrp="1" noChangeArrowheads="1"/>
          </p:cNvSpPr>
          <p:nvPr>
            <p:ph type="body" sz="half" idx="1"/>
          </p:nvPr>
        </p:nvSpPr>
        <p:spPr/>
        <p:txBody>
          <a:bodyPr/>
          <a:lstStyle/>
          <a:p>
            <a:pPr eaLnBrk="1" hangingPunct="1">
              <a:lnSpc>
                <a:spcPct val="90000"/>
              </a:lnSpc>
              <a:buFont typeface="Wingdings" charset="2"/>
              <a:buNone/>
            </a:pPr>
            <a:r>
              <a:rPr lang="en-US" altLang="x-none" sz="2400" b="1">
                <a:ea typeface="ＭＳ Ｐゴシック" charset="-128"/>
              </a:rPr>
              <a:t>Where</a:t>
            </a:r>
            <a:r>
              <a:rPr lang="en-US" altLang="x-none" sz="2400">
                <a:ea typeface="ＭＳ Ｐゴシック" charset="-128"/>
              </a:rPr>
              <a:t>:  the white-only Woolworth</a:t>
            </a:r>
            <a:r>
              <a:rPr lang="ja-JP" altLang="en-US" sz="2400">
                <a:ea typeface="ＭＳ Ｐゴシック" charset="-128"/>
              </a:rPr>
              <a:t>’</a:t>
            </a:r>
            <a:r>
              <a:rPr lang="en-US" altLang="ja-JP" sz="2400">
                <a:ea typeface="ＭＳ Ｐゴシック" charset="-128"/>
              </a:rPr>
              <a:t>s lunch counter</a:t>
            </a:r>
          </a:p>
          <a:p>
            <a:pPr eaLnBrk="1" hangingPunct="1">
              <a:lnSpc>
                <a:spcPct val="90000"/>
              </a:lnSpc>
              <a:buFont typeface="Wingdings" charset="2"/>
              <a:buNone/>
            </a:pPr>
            <a:r>
              <a:rPr lang="en-US" altLang="x-none" sz="2400" b="1">
                <a:ea typeface="ＭＳ Ｐゴシック" charset="-128"/>
              </a:rPr>
              <a:t>Who</a:t>
            </a:r>
            <a:r>
              <a:rPr lang="en-US" altLang="x-none" sz="2400">
                <a:ea typeface="ＭＳ Ｐゴシック" charset="-128"/>
              </a:rPr>
              <a:t>:  4 male freshmen from North Carolina A&amp;T State University</a:t>
            </a:r>
          </a:p>
          <a:p>
            <a:pPr eaLnBrk="1" hangingPunct="1">
              <a:lnSpc>
                <a:spcPct val="90000"/>
              </a:lnSpc>
              <a:buFont typeface="Wingdings" charset="2"/>
              <a:buNone/>
            </a:pPr>
            <a:r>
              <a:rPr lang="en-US" altLang="x-none" sz="2400" b="1">
                <a:ea typeface="ＭＳ Ｐゴシック" charset="-128"/>
              </a:rPr>
              <a:t>What</a:t>
            </a:r>
            <a:r>
              <a:rPr lang="en-US" altLang="x-none" sz="2400">
                <a:ea typeface="ＭＳ Ｐゴシック" charset="-128"/>
              </a:rPr>
              <a:t>:  told they wouldn</a:t>
            </a:r>
            <a:r>
              <a:rPr lang="ja-JP" altLang="en-US" sz="2400">
                <a:ea typeface="ＭＳ Ｐゴシック" charset="-128"/>
              </a:rPr>
              <a:t>’</a:t>
            </a:r>
            <a:r>
              <a:rPr lang="en-US" altLang="ja-JP" sz="2400">
                <a:ea typeface="ＭＳ Ｐゴシック" charset="-128"/>
              </a:rPr>
              <a:t>t be served; refused to leave</a:t>
            </a:r>
          </a:p>
          <a:p>
            <a:pPr eaLnBrk="1" hangingPunct="1">
              <a:lnSpc>
                <a:spcPct val="90000"/>
              </a:lnSpc>
              <a:buFont typeface="Wingdings" charset="2"/>
              <a:buNone/>
            </a:pPr>
            <a:r>
              <a:rPr lang="en-US" altLang="x-none" sz="2400" b="1">
                <a:ea typeface="ＭＳ Ｐゴシック" charset="-128"/>
              </a:rPr>
              <a:t>Significance</a:t>
            </a:r>
            <a:r>
              <a:rPr lang="en-US" altLang="x-none" sz="2400">
                <a:ea typeface="ＭＳ Ｐゴシック" charset="-128"/>
              </a:rPr>
              <a:t>:  this idea spread and became an active method of protest</a:t>
            </a:r>
          </a:p>
        </p:txBody>
      </p:sp>
      <p:pic>
        <p:nvPicPr>
          <p:cNvPr id="63491" name="Picture 4"/>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334000" y="4038600"/>
            <a:ext cx="3810000" cy="2667000"/>
          </a:xfrm>
        </p:spPr>
      </p:pic>
      <p:pic>
        <p:nvPicPr>
          <p:cNvPr id="63492"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1066800"/>
            <a:ext cx="359092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6"/>
          <p:cNvSpPr txBox="1">
            <a:spLocks noChangeArrowheads="1"/>
          </p:cNvSpPr>
          <p:nvPr/>
        </p:nvSpPr>
        <p:spPr bwMode="auto">
          <a:xfrm>
            <a:off x="2667000" y="6019800"/>
            <a:ext cx="2590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algn="r" eaLnBrk="1" hangingPunct="1">
              <a:spcBef>
                <a:spcPct val="50000"/>
              </a:spcBef>
              <a:buClrTx/>
              <a:buSzTx/>
              <a:buFontTx/>
              <a:buNone/>
            </a:pPr>
            <a:r>
              <a:rPr lang="en-US" altLang="x-none" sz="1600">
                <a:latin typeface="Arial Narrow" charset="0"/>
              </a:rPr>
              <a:t>The lunch counter at the Smithsonian in Washington, D.C. today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ltLang="x-none">
                <a:ea typeface="ＭＳ Ｐゴシック" charset="-128"/>
              </a:rPr>
              <a:t>Warm Up</a:t>
            </a:r>
          </a:p>
        </p:txBody>
      </p:sp>
      <p:sp>
        <p:nvSpPr>
          <p:cNvPr id="64514" name="Rectangle 3"/>
          <p:cNvSpPr>
            <a:spLocks noGrp="1" noChangeArrowheads="1"/>
          </p:cNvSpPr>
          <p:nvPr>
            <p:ph type="body" idx="1"/>
          </p:nvPr>
        </p:nvSpPr>
        <p:spPr/>
        <p:txBody>
          <a:bodyPr/>
          <a:lstStyle/>
          <a:p>
            <a:pPr marL="609600" indent="-609600" eaLnBrk="1" hangingPunct="1">
              <a:buFont typeface="Wingdings" charset="2"/>
              <a:buAutoNum type="arabicPeriod"/>
            </a:pPr>
            <a:r>
              <a:rPr lang="en-US" altLang="x-none" sz="2800">
                <a:ea typeface="ＭＳ Ｐゴシック" charset="-128"/>
              </a:rPr>
              <a:t>Why did African Americans boycott the Montgomery bus system for over a year?</a:t>
            </a:r>
          </a:p>
          <a:p>
            <a:pPr marL="609600" indent="-609600" eaLnBrk="1" hangingPunct="1">
              <a:buFont typeface="Wingdings" charset="2"/>
              <a:buAutoNum type="arabicPeriod"/>
            </a:pPr>
            <a:r>
              <a:rPr lang="en-US" altLang="x-none" sz="2800">
                <a:ea typeface="ＭＳ Ｐゴシック" charset="-128"/>
              </a:rPr>
              <a:t>How did Martin Luther King, Jr. get involved in the Civil Rights Movement?</a:t>
            </a:r>
          </a:p>
          <a:p>
            <a:pPr marL="609600" indent="-609600" eaLnBrk="1" hangingPunct="1">
              <a:buFont typeface="Wingdings" charset="2"/>
              <a:buAutoNum type="arabicPeriod"/>
            </a:pPr>
            <a:r>
              <a:rPr lang="en-US" altLang="x-none" sz="2800">
                <a:ea typeface="ＭＳ Ｐゴシック" charset="-128"/>
              </a:rPr>
              <a:t>Why were sit-ins a popular method of protest?</a:t>
            </a:r>
          </a:p>
          <a:p>
            <a:pPr marL="609600" indent="-609600" eaLnBrk="1" hangingPunct="1">
              <a:buFont typeface="Wingdings" charset="2"/>
              <a:buAutoNum type="arabicPeriod"/>
            </a:pPr>
            <a:r>
              <a:rPr lang="en-US" altLang="x-none" sz="2800">
                <a:ea typeface="ＭＳ Ｐゴシック" charset="-128"/>
              </a:rPr>
              <a:t>What was the most significant </a:t>
            </a:r>
            <a:r>
              <a:rPr lang="ja-JP" altLang="en-US" sz="2800">
                <a:ea typeface="ＭＳ Ｐゴシック" charset="-128"/>
              </a:rPr>
              <a:t>“</a:t>
            </a:r>
            <a:r>
              <a:rPr lang="en-US" altLang="ja-JP" sz="2800">
                <a:ea typeface="ＭＳ Ｐゴシック" charset="-128"/>
              </a:rPr>
              <a:t>sit-in</a:t>
            </a:r>
            <a:r>
              <a:rPr lang="ja-JP" altLang="en-US" sz="2800">
                <a:ea typeface="ＭＳ Ｐゴシック" charset="-128"/>
              </a:rPr>
              <a:t>”</a:t>
            </a:r>
            <a:r>
              <a:rPr lang="en-US" altLang="ja-JP" sz="2800">
                <a:ea typeface="ＭＳ Ｐゴシック" charset="-128"/>
              </a:rPr>
              <a:t>?  What happened?</a:t>
            </a:r>
          </a:p>
          <a:p>
            <a:pPr marL="609600" indent="-609600" eaLnBrk="1" hangingPunct="1">
              <a:buFont typeface="Wingdings" charset="2"/>
              <a:buAutoNum type="arabicPeriod"/>
            </a:pPr>
            <a:endParaRPr lang="en-US" altLang="x-none" sz="2800">
              <a:ea typeface="ＭＳ Ｐゴシック" charset="-128"/>
            </a:endParaRPr>
          </a:p>
          <a:p>
            <a:pPr marL="609600" indent="-609600" eaLnBrk="1" hangingPunct="1">
              <a:buFont typeface="Wingdings" charset="2"/>
              <a:buAutoNum type="arabicPeriod"/>
            </a:pPr>
            <a:endParaRPr lang="en-US" altLang="x-none" sz="2800">
              <a:ea typeface="ＭＳ Ｐゴシック" charset="-128"/>
            </a:endParaRPr>
          </a:p>
          <a:p>
            <a:pPr marL="609600" indent="-609600" eaLnBrk="1" hangingPunct="1">
              <a:buFont typeface="Wingdings" charset="2"/>
              <a:buAutoNum type="arabicPeriod"/>
            </a:pPr>
            <a:endParaRPr lang="en-US" altLang="x-none" sz="2800">
              <a:ea typeface="ＭＳ Ｐゴシック"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tLang="x-none">
                <a:ea typeface="ＭＳ Ｐゴシック" charset="-128"/>
              </a:rPr>
              <a:t>Triangular Trade, cont…</a:t>
            </a:r>
          </a:p>
        </p:txBody>
      </p:sp>
      <p:sp>
        <p:nvSpPr>
          <p:cNvPr id="21506" name="Rectangle 3"/>
          <p:cNvSpPr>
            <a:spLocks noGrp="1" noChangeArrowheads="1"/>
          </p:cNvSpPr>
          <p:nvPr>
            <p:ph type="body" idx="1"/>
          </p:nvPr>
        </p:nvSpPr>
        <p:spPr/>
        <p:txBody>
          <a:bodyPr/>
          <a:lstStyle/>
          <a:p>
            <a:pPr eaLnBrk="1" hangingPunct="1"/>
            <a:r>
              <a:rPr lang="en-US" altLang="x-none">
                <a:ea typeface="ＭＳ Ｐゴシック" charset="-128"/>
              </a:rPr>
              <a:t>Most of the enslaved people ended up in the Caribbean or South America</a:t>
            </a:r>
          </a:p>
          <a:p>
            <a:pPr lvl="1" eaLnBrk="1" hangingPunct="1"/>
            <a:r>
              <a:rPr lang="en-US" altLang="x-none"/>
              <a:t>Most died there from the harsh conditions and brutal work</a:t>
            </a:r>
          </a:p>
          <a:p>
            <a:pPr eaLnBrk="1" hangingPunct="1"/>
            <a:r>
              <a:rPr lang="en-US" altLang="x-none">
                <a:ea typeface="ＭＳ Ｐゴシック" charset="-128"/>
              </a:rPr>
              <a:t>About 500,000 people were sent to North America</a:t>
            </a:r>
          </a:p>
          <a:p>
            <a:pPr lvl="1" eaLnBrk="1" hangingPunct="1"/>
            <a:r>
              <a:rPr lang="en-US" altLang="x-none"/>
              <a:t>Reproduced; life expectancy equaled the white population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066800" y="304800"/>
            <a:ext cx="7772400" cy="776288"/>
          </a:xfrm>
        </p:spPr>
        <p:txBody>
          <a:bodyPr/>
          <a:lstStyle/>
          <a:p>
            <a:pPr eaLnBrk="1" hangingPunct="1"/>
            <a:r>
              <a:rPr lang="en-US" altLang="x-none" sz="4000">
                <a:ea typeface="ＭＳ Ｐゴシック" charset="-128"/>
              </a:rPr>
              <a:t>Freedom Rides, Summer, 1960</a:t>
            </a:r>
          </a:p>
        </p:txBody>
      </p:sp>
      <p:pic>
        <p:nvPicPr>
          <p:cNvPr id="65538" name="Picture 3"/>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101725" y="1289050"/>
            <a:ext cx="2800350" cy="2890838"/>
          </a:xfrm>
        </p:spPr>
      </p:pic>
      <p:sp>
        <p:nvSpPr>
          <p:cNvPr id="65539" name="Rectangle 4"/>
          <p:cNvSpPr>
            <a:spLocks noGrp="1" noChangeArrowheads="1"/>
          </p:cNvSpPr>
          <p:nvPr>
            <p:ph type="body" sz="half" idx="2"/>
          </p:nvPr>
        </p:nvSpPr>
        <p:spPr>
          <a:xfrm>
            <a:off x="4779963" y="1617663"/>
            <a:ext cx="3810000" cy="4114800"/>
          </a:xfrm>
        </p:spPr>
        <p:txBody>
          <a:bodyPr/>
          <a:lstStyle/>
          <a:p>
            <a:pPr eaLnBrk="1" hangingPunct="1">
              <a:lnSpc>
                <a:spcPct val="90000"/>
              </a:lnSpc>
            </a:pPr>
            <a:r>
              <a:rPr lang="en-US" altLang="x-none" sz="1800">
                <a:ea typeface="ＭＳ Ｐゴシック" charset="-128"/>
              </a:rPr>
              <a:t>Over the spring and summer, student volunteers began taking bus trips through the South to test out new laws that prohibit segregation in interstate travel facilities, which includes bus and railway stations. </a:t>
            </a:r>
          </a:p>
          <a:p>
            <a:pPr eaLnBrk="1" hangingPunct="1">
              <a:lnSpc>
                <a:spcPct val="90000"/>
              </a:lnSpc>
            </a:pPr>
            <a:r>
              <a:rPr lang="en-US" altLang="x-none" sz="1800">
                <a:ea typeface="ＭＳ Ｐゴシック" charset="-128"/>
              </a:rPr>
              <a:t>Attacked by angry mobs along the way</a:t>
            </a:r>
          </a:p>
          <a:p>
            <a:pPr eaLnBrk="1" hangingPunct="1">
              <a:lnSpc>
                <a:spcPct val="90000"/>
              </a:lnSpc>
            </a:pPr>
            <a:r>
              <a:rPr lang="en-US" altLang="x-none" sz="1800">
                <a:ea typeface="ＭＳ Ｐゴシック" charset="-128"/>
              </a:rPr>
              <a:t>Sponsored by CORE and the Student Nonviolent Coordinating Committee (SNCC)</a:t>
            </a:r>
          </a:p>
          <a:p>
            <a:pPr eaLnBrk="1" hangingPunct="1">
              <a:lnSpc>
                <a:spcPct val="90000"/>
              </a:lnSpc>
            </a:pPr>
            <a:r>
              <a:rPr lang="en-US" altLang="x-none" sz="1800">
                <a:ea typeface="ＭＳ Ｐゴシック" charset="-128"/>
              </a:rPr>
              <a:t>Involved more than 1,000 volunteers, black and white. </a:t>
            </a:r>
          </a:p>
        </p:txBody>
      </p:sp>
      <p:pic>
        <p:nvPicPr>
          <p:cNvPr id="6554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90688" y="4386263"/>
            <a:ext cx="2819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Box 1"/>
          <p:cNvSpPr txBox="1">
            <a:spLocks noChangeArrowheads="1"/>
          </p:cNvSpPr>
          <p:nvPr/>
        </p:nvSpPr>
        <p:spPr bwMode="auto">
          <a:xfrm>
            <a:off x="2386013" y="5938838"/>
            <a:ext cx="220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Narrow" charset="0"/>
                <a:ea typeface="ＭＳ Ｐゴシック" charset="-128"/>
              </a:defRPr>
            </a:lvl1pPr>
            <a:lvl2pPr marL="742950" indent="-285750">
              <a:defRPr kumimoji="1" sz="2400">
                <a:solidFill>
                  <a:schemeClr val="tx1"/>
                </a:solidFill>
                <a:latin typeface="Arial Narrow" charset="0"/>
                <a:ea typeface="ＭＳ Ｐゴシック" charset="-128"/>
              </a:defRPr>
            </a:lvl2pPr>
            <a:lvl3pPr marL="1143000" indent="-228600">
              <a:defRPr kumimoji="1" sz="2400">
                <a:solidFill>
                  <a:schemeClr val="tx1"/>
                </a:solidFill>
                <a:latin typeface="Arial Narrow" charset="0"/>
                <a:ea typeface="ＭＳ Ｐゴシック" charset="-128"/>
              </a:defRPr>
            </a:lvl3pPr>
            <a:lvl4pPr marL="1600200" indent="-228600">
              <a:defRPr kumimoji="1" sz="2400">
                <a:solidFill>
                  <a:schemeClr val="tx1"/>
                </a:solidFill>
                <a:latin typeface="Arial Narrow" charset="0"/>
                <a:ea typeface="ＭＳ Ｐゴシック" charset="-128"/>
              </a:defRPr>
            </a:lvl4pPr>
            <a:lvl5pPr marL="2057400" indent="-228600">
              <a:defRPr kumimoji="1" sz="2400">
                <a:solidFill>
                  <a:schemeClr val="tx1"/>
                </a:solidFill>
                <a:latin typeface="Arial Narrow"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Narrow" charset="0"/>
                <a:ea typeface="ＭＳ Ｐゴシック" charset="-128"/>
              </a:defRPr>
            </a:lvl9pPr>
          </a:lstStyle>
          <a:p>
            <a:r>
              <a:rPr lang="en-US" altLang="x-none" sz="2000"/>
              <a:t>Firebombing in Anniston, Alabama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1066800" y="304800"/>
            <a:ext cx="7772400" cy="609600"/>
          </a:xfrm>
        </p:spPr>
        <p:txBody>
          <a:bodyPr/>
          <a:lstStyle/>
          <a:p>
            <a:r>
              <a:rPr lang="en-US" altLang="x-none">
                <a:ea typeface="ＭＳ Ｐゴシック" charset="-128"/>
              </a:rPr>
              <a:t>Representative John Lewis</a:t>
            </a:r>
          </a:p>
        </p:txBody>
      </p:sp>
      <p:pic>
        <p:nvPicPr>
          <p:cNvPr id="158722" name="Picture Placeholder 4"/>
          <p:cNvPicPr>
            <a:picLocks noGrp="1" noChangeAspect="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49225" y="992188"/>
            <a:ext cx="2755900" cy="1851025"/>
          </a:xfrm>
        </p:spPr>
      </p:pic>
      <p:sp>
        <p:nvSpPr>
          <p:cNvPr id="158723" name="Text Placeholder 3"/>
          <p:cNvSpPr>
            <a:spLocks noGrp="1"/>
          </p:cNvSpPr>
          <p:nvPr>
            <p:ph type="body" sz="half" idx="2"/>
          </p:nvPr>
        </p:nvSpPr>
        <p:spPr>
          <a:xfrm>
            <a:off x="4987925" y="914400"/>
            <a:ext cx="4067175" cy="4495800"/>
          </a:xfrm>
        </p:spPr>
        <p:txBody>
          <a:bodyPr/>
          <a:lstStyle/>
          <a:p>
            <a:r>
              <a:rPr lang="en-US" altLang="x-none" sz="2000">
                <a:ea typeface="ＭＳ Ｐゴシック" charset="-128"/>
              </a:rPr>
              <a:t>On the first Freedom Ride</a:t>
            </a:r>
          </a:p>
          <a:p>
            <a:r>
              <a:rPr lang="en-US" altLang="x-none" sz="2000">
                <a:ea typeface="ＭＳ Ｐゴシック" charset="-128"/>
              </a:rPr>
              <a:t>Chairman of SNCC</a:t>
            </a:r>
          </a:p>
          <a:p>
            <a:r>
              <a:rPr lang="en-US" altLang="x-none" sz="2000">
                <a:ea typeface="ＭＳ Ｐゴシック" charset="-128"/>
              </a:rPr>
              <a:t>Spoke at 1963 March on Washington (youngest speaker of the day and the only one still alive today)</a:t>
            </a:r>
          </a:p>
          <a:p>
            <a:r>
              <a:rPr lang="en-US" altLang="x-none" sz="2000">
                <a:ea typeface="ＭＳ Ｐゴシック" charset="-128"/>
              </a:rPr>
              <a:t>Participated in 1965 Selma-to-Montgomery March</a:t>
            </a:r>
          </a:p>
          <a:p>
            <a:r>
              <a:rPr lang="en-US" altLang="x-none" sz="2000">
                <a:ea typeface="ＭＳ Ｐゴシック" charset="-128"/>
              </a:rPr>
              <a:t>1986: Elected to Congress from Georgia</a:t>
            </a:r>
          </a:p>
          <a:p>
            <a:r>
              <a:rPr lang="en-US" altLang="x-none" sz="2000">
                <a:ea typeface="ＭＳ Ｐゴシック" charset="-128"/>
              </a:rPr>
              <a:t>2016: sit-in on the House Floor—allow a vote on safety gun legislation</a:t>
            </a:r>
          </a:p>
        </p:txBody>
      </p:sp>
      <p:pic>
        <p:nvPicPr>
          <p:cNvPr id="158724"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1025" y="996950"/>
            <a:ext cx="16510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5"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23963" y="3065463"/>
            <a:ext cx="292100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6" name="Picture 7"/>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0638" y="4783138"/>
            <a:ext cx="2705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7"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05125" y="4881563"/>
            <a:ext cx="23431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altLang="x-none" sz="3600">
                <a:ea typeface="ＭＳ Ｐゴシック" charset="-128"/>
              </a:rPr>
              <a:t>Integrating the University of Georgia:  Fall, 1961</a:t>
            </a:r>
          </a:p>
        </p:txBody>
      </p:sp>
      <p:sp>
        <p:nvSpPr>
          <p:cNvPr id="66562" name="Rectangle 3"/>
          <p:cNvSpPr>
            <a:spLocks noGrp="1" noChangeArrowheads="1"/>
          </p:cNvSpPr>
          <p:nvPr>
            <p:ph type="body" sz="half" idx="1"/>
          </p:nvPr>
        </p:nvSpPr>
        <p:spPr>
          <a:xfrm>
            <a:off x="1066800" y="1676400"/>
            <a:ext cx="3810000" cy="5029200"/>
          </a:xfrm>
        </p:spPr>
        <p:txBody>
          <a:bodyPr/>
          <a:lstStyle/>
          <a:p>
            <a:pPr eaLnBrk="1" hangingPunct="1">
              <a:lnSpc>
                <a:spcPct val="90000"/>
              </a:lnSpc>
            </a:pPr>
            <a:r>
              <a:rPr lang="en-US" altLang="x-none" sz="2000">
                <a:ea typeface="ＭＳ Ｐゴシック" charset="-128"/>
              </a:rPr>
              <a:t>Charlayne Hunter-Gault and Hamilton E. Holmes were the first African-Americans to attend</a:t>
            </a:r>
          </a:p>
          <a:p>
            <a:pPr eaLnBrk="1" hangingPunct="1">
              <a:lnSpc>
                <a:spcPct val="90000"/>
              </a:lnSpc>
            </a:pPr>
            <a:r>
              <a:rPr lang="en-US" altLang="x-none" sz="2000">
                <a:ea typeface="ＭＳ Ｐゴシック" charset="-128"/>
              </a:rPr>
              <a:t>The academic building at the University of Georgia where they registered for classes was renamed the Hunter-Holmes Academic Building in 2001</a:t>
            </a:r>
          </a:p>
          <a:p>
            <a:pPr eaLnBrk="1" hangingPunct="1">
              <a:lnSpc>
                <a:spcPct val="90000"/>
              </a:lnSpc>
            </a:pPr>
            <a:r>
              <a:rPr lang="en-US" altLang="x-none" sz="2000">
                <a:ea typeface="ＭＳ Ｐゴシック" charset="-128"/>
              </a:rPr>
              <a:t>Hunter-Gault worked for CNN and currently works for National Public Radio.  She has received numerous Peabody Awards for Journalism and Emmy awards</a:t>
            </a:r>
          </a:p>
          <a:p>
            <a:pPr eaLnBrk="1" hangingPunct="1">
              <a:lnSpc>
                <a:spcPct val="90000"/>
              </a:lnSpc>
            </a:pPr>
            <a:endParaRPr lang="en-US" altLang="x-none" sz="2000">
              <a:ea typeface="ＭＳ Ｐゴシック" charset="-128"/>
            </a:endParaRPr>
          </a:p>
        </p:txBody>
      </p:sp>
      <p:pic>
        <p:nvPicPr>
          <p:cNvPr id="66563" name="Picture 4"/>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029200" y="2057400"/>
            <a:ext cx="3810000" cy="32004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altLang="x-none" sz="2800">
                <a:ea typeface="ＭＳ Ｐゴシック" charset="-128"/>
              </a:rPr>
              <a:t>Integration of the University of Mississippi </a:t>
            </a:r>
            <a:br>
              <a:rPr lang="en-US" altLang="x-none" sz="2800">
                <a:ea typeface="ＭＳ Ｐゴシック" charset="-128"/>
              </a:rPr>
            </a:br>
            <a:r>
              <a:rPr lang="en-US" altLang="x-none" sz="2800">
                <a:ea typeface="ＭＳ Ｐゴシック" charset="-128"/>
              </a:rPr>
              <a:t>(Ole Miss):  October 1, 1962</a:t>
            </a:r>
          </a:p>
        </p:txBody>
      </p:sp>
      <p:sp>
        <p:nvSpPr>
          <p:cNvPr id="67586" name="Rectangle 3"/>
          <p:cNvSpPr>
            <a:spLocks noGrp="1" noChangeArrowheads="1"/>
          </p:cNvSpPr>
          <p:nvPr>
            <p:ph type="body" sz="half" idx="1"/>
          </p:nvPr>
        </p:nvSpPr>
        <p:spPr/>
        <p:txBody>
          <a:bodyPr/>
          <a:lstStyle/>
          <a:p>
            <a:pPr eaLnBrk="1" hangingPunct="1">
              <a:lnSpc>
                <a:spcPct val="90000"/>
              </a:lnSpc>
            </a:pPr>
            <a:r>
              <a:rPr lang="en-US" altLang="x-none" sz="2400">
                <a:ea typeface="ＭＳ Ｐゴシック" charset="-128"/>
              </a:rPr>
              <a:t>James Meredith became the first black student to enroll at the University of Mississippi</a:t>
            </a:r>
          </a:p>
          <a:p>
            <a:pPr eaLnBrk="1" hangingPunct="1">
              <a:lnSpc>
                <a:spcPct val="90000"/>
              </a:lnSpc>
            </a:pPr>
            <a:r>
              <a:rPr lang="en-US" altLang="x-none" sz="2400">
                <a:ea typeface="ＭＳ Ｐゴシック" charset="-128"/>
              </a:rPr>
              <a:t>He tried to enroll before but was denied twice</a:t>
            </a:r>
          </a:p>
          <a:p>
            <a:pPr eaLnBrk="1" hangingPunct="1">
              <a:lnSpc>
                <a:spcPct val="90000"/>
              </a:lnSpc>
            </a:pPr>
            <a:r>
              <a:rPr lang="en-US" altLang="x-none" sz="2400">
                <a:ea typeface="ＭＳ Ｐゴシック" charset="-128"/>
              </a:rPr>
              <a:t>Violence and riots surrounding the incident caused President Kennedy to send 5,000 federal troops. </a:t>
            </a:r>
          </a:p>
        </p:txBody>
      </p:sp>
      <p:pic>
        <p:nvPicPr>
          <p:cNvPr id="67587"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5638800" y="2057400"/>
            <a:ext cx="2667000" cy="2590800"/>
          </a:xfrm>
        </p:spPr>
      </p:pic>
      <p:pic>
        <p:nvPicPr>
          <p:cNvPr id="6758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67200" y="5257800"/>
            <a:ext cx="4476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tLang="x-none">
                <a:ea typeface="ＭＳ Ｐゴシック" charset="-128"/>
              </a:rPr>
              <a:t>January 14, 1963</a:t>
            </a:r>
          </a:p>
        </p:txBody>
      </p:sp>
      <p:sp>
        <p:nvSpPr>
          <p:cNvPr id="68610" name="Text Placeholder 2"/>
          <p:cNvSpPr>
            <a:spLocks noGrp="1"/>
          </p:cNvSpPr>
          <p:nvPr>
            <p:ph type="body" sz="half" idx="1"/>
          </p:nvPr>
        </p:nvSpPr>
        <p:spPr/>
        <p:txBody>
          <a:bodyPr/>
          <a:lstStyle/>
          <a:p>
            <a:r>
              <a:rPr lang="en-US" altLang="x-none" sz="2400">
                <a:ea typeface="ＭＳ Ｐゴシック" charset="-128"/>
              </a:rPr>
              <a:t>Inauguration Speech as Governor of Alabama, George Wallace</a:t>
            </a:r>
          </a:p>
          <a:p>
            <a:r>
              <a:rPr lang="en-US" altLang="en-US" sz="2400">
                <a:ea typeface="ＭＳ Ｐゴシック" charset="-128"/>
              </a:rPr>
              <a:t>“</a:t>
            </a:r>
            <a:r>
              <a:rPr lang="en-US" altLang="x-none" sz="2400">
                <a:ea typeface="ＭＳ Ｐゴシック" charset="-128"/>
              </a:rPr>
              <a:t>Segregation now, segregation forever</a:t>
            </a:r>
            <a:r>
              <a:rPr lang="en-US" altLang="en-US" sz="2400">
                <a:ea typeface="ＭＳ Ｐゴシック" charset="-128"/>
              </a:rPr>
              <a:t>”</a:t>
            </a:r>
            <a:endParaRPr lang="en-US" altLang="x-none" sz="2400">
              <a:ea typeface="ＭＳ Ｐゴシック" charset="-128"/>
            </a:endParaRPr>
          </a:p>
          <a:p>
            <a:pPr lvl="1"/>
            <a:r>
              <a:rPr lang="en-US" altLang="x-none" sz="2000"/>
              <a:t>Rally cry for those opposed to integration and the Civil Rights Movement</a:t>
            </a:r>
          </a:p>
        </p:txBody>
      </p:sp>
      <p:pic>
        <p:nvPicPr>
          <p:cNvPr id="68611" name="ClipArt Placeholder 4" descr="Unknown.jpeg"/>
          <p:cNvPicPr>
            <a:picLocks noGrp="1" noChangeAspect="1"/>
          </p:cNvPicPr>
          <p:nvPr>
            <p:ph type="clipArt" sz="half" idx="2"/>
          </p:nvPr>
        </p:nvPicPr>
        <p:blipFill>
          <a:blip r:embed="rId3" cstate="email">
            <a:extLst>
              <a:ext uri="{28A0092B-C50C-407E-A947-70E740481C1C}">
                <a14:useLocalDpi xmlns:a14="http://schemas.microsoft.com/office/drawing/2010/main"/>
              </a:ext>
            </a:extLst>
          </a:blip>
          <a:srcRect t="-22093" b="-22093"/>
          <a:stretch>
            <a:fillRect/>
          </a:stretch>
        </p:blip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altLang="x-none" sz="3600">
                <a:ea typeface="ＭＳ Ｐゴシック" charset="-128"/>
              </a:rPr>
              <a:t>The Birmingham Campaign:</a:t>
            </a:r>
            <a:br>
              <a:rPr lang="en-US" altLang="x-none" sz="3600">
                <a:ea typeface="ＭＳ Ｐゴシック" charset="-128"/>
              </a:rPr>
            </a:br>
            <a:r>
              <a:rPr lang="en-US" altLang="x-none" sz="3600">
                <a:ea typeface="ＭＳ Ｐゴシック" charset="-128"/>
              </a:rPr>
              <a:t>1963-1964</a:t>
            </a:r>
          </a:p>
        </p:txBody>
      </p:sp>
      <p:pic>
        <p:nvPicPr>
          <p:cNvPr id="69634" name="Picture 3"/>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066800" y="2209800"/>
            <a:ext cx="3810000" cy="3200400"/>
          </a:xfrm>
        </p:spPr>
      </p:pic>
      <p:sp>
        <p:nvSpPr>
          <p:cNvPr id="69635" name="Rectangle 4"/>
          <p:cNvSpPr>
            <a:spLocks noGrp="1" noChangeArrowheads="1"/>
          </p:cNvSpPr>
          <p:nvPr>
            <p:ph type="body" sz="half" idx="2"/>
          </p:nvPr>
        </p:nvSpPr>
        <p:spPr/>
        <p:txBody>
          <a:bodyPr/>
          <a:lstStyle/>
          <a:p>
            <a:pPr eaLnBrk="1" hangingPunct="1">
              <a:lnSpc>
                <a:spcPct val="90000"/>
              </a:lnSpc>
            </a:pPr>
            <a:r>
              <a:rPr lang="ja-JP" altLang="en-US" sz="2000">
                <a:ea typeface="ＭＳ Ｐゴシック" charset="-128"/>
              </a:rPr>
              <a:t>“</a:t>
            </a:r>
            <a:r>
              <a:rPr lang="en-US" altLang="ja-JP" sz="2000">
                <a:ea typeface="ＭＳ Ｐゴシック" charset="-128"/>
              </a:rPr>
              <a:t>Bombingham</a:t>
            </a:r>
            <a:r>
              <a:rPr lang="ja-JP" altLang="en-US" sz="2000">
                <a:ea typeface="ＭＳ Ｐゴシック" charset="-128"/>
              </a:rPr>
              <a:t>”</a:t>
            </a:r>
            <a:r>
              <a:rPr lang="en-US" altLang="ja-JP" sz="2000">
                <a:ea typeface="ＭＳ Ｐゴシック" charset="-128"/>
              </a:rPr>
              <a:t>—so many bombs went off in the city, this became the nickname</a:t>
            </a:r>
          </a:p>
          <a:p>
            <a:pPr eaLnBrk="1" hangingPunct="1">
              <a:lnSpc>
                <a:spcPct val="90000"/>
              </a:lnSpc>
            </a:pPr>
            <a:r>
              <a:rPr lang="en-US" altLang="x-none" sz="2000">
                <a:ea typeface="ＭＳ Ｐゴシック" charset="-128"/>
              </a:rPr>
              <a:t>Goal:  the desegregation of Birmingham</a:t>
            </a:r>
            <a:r>
              <a:rPr lang="ja-JP" altLang="en-US" sz="2000">
                <a:ea typeface="ＭＳ Ｐゴシック" charset="-128"/>
              </a:rPr>
              <a:t>’</a:t>
            </a:r>
            <a:r>
              <a:rPr lang="en-US" altLang="ja-JP" sz="2000">
                <a:ea typeface="ＭＳ Ｐゴシック" charset="-128"/>
              </a:rPr>
              <a:t>s downtown merchants</a:t>
            </a:r>
          </a:p>
          <a:p>
            <a:pPr eaLnBrk="1" hangingPunct="1">
              <a:lnSpc>
                <a:spcPct val="90000"/>
              </a:lnSpc>
            </a:pPr>
            <a:r>
              <a:rPr lang="en-US" altLang="x-none" sz="2000">
                <a:ea typeface="ＭＳ Ｐゴシック" charset="-128"/>
              </a:rPr>
              <a:t> nonviolent methods of confrontation:  </a:t>
            </a:r>
          </a:p>
          <a:p>
            <a:pPr lvl="1" eaLnBrk="1" hangingPunct="1">
              <a:lnSpc>
                <a:spcPct val="90000"/>
              </a:lnSpc>
            </a:pPr>
            <a:r>
              <a:rPr lang="en-US" altLang="x-none" sz="2000"/>
              <a:t>sit-ins</a:t>
            </a:r>
          </a:p>
          <a:p>
            <a:pPr lvl="1" eaLnBrk="1" hangingPunct="1">
              <a:lnSpc>
                <a:spcPct val="90000"/>
              </a:lnSpc>
            </a:pPr>
            <a:r>
              <a:rPr lang="en-US" altLang="x-none" sz="2000"/>
              <a:t>march to the county building to mark the beginning of a drive to register voters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altLang="x-none">
                <a:ea typeface="ＭＳ Ｐゴシック" charset="-128"/>
              </a:rPr>
              <a:t>Mass protest</a:t>
            </a:r>
          </a:p>
        </p:txBody>
      </p:sp>
      <p:sp>
        <p:nvSpPr>
          <p:cNvPr id="70658" name="Rectangle 3"/>
          <p:cNvSpPr>
            <a:spLocks noGrp="1" noChangeArrowheads="1"/>
          </p:cNvSpPr>
          <p:nvPr>
            <p:ph type="body" idx="1"/>
          </p:nvPr>
        </p:nvSpPr>
        <p:spPr/>
        <p:txBody>
          <a:bodyPr/>
          <a:lstStyle/>
          <a:p>
            <a:pPr eaLnBrk="1" hangingPunct="1">
              <a:lnSpc>
                <a:spcPct val="90000"/>
              </a:lnSpc>
            </a:pPr>
            <a:r>
              <a:rPr lang="en-US" altLang="x-none">
                <a:ea typeface="ＭＳ Ｐゴシック" charset="-128"/>
              </a:rPr>
              <a:t>However, the city was able to secure an injunction barring all such forms of protest</a:t>
            </a:r>
          </a:p>
          <a:p>
            <a:pPr eaLnBrk="1" hangingPunct="1">
              <a:lnSpc>
                <a:spcPct val="90000"/>
              </a:lnSpc>
            </a:pPr>
            <a:r>
              <a:rPr lang="en-US" altLang="x-none">
                <a:ea typeface="ＭＳ Ｐゴシック" charset="-128"/>
              </a:rPr>
              <a:t>Believing it was unconstitutional, people prepared for mass arrests in order to protest</a:t>
            </a:r>
          </a:p>
          <a:p>
            <a:pPr eaLnBrk="1" hangingPunct="1">
              <a:lnSpc>
                <a:spcPct val="90000"/>
              </a:lnSpc>
            </a:pPr>
            <a:r>
              <a:rPr lang="en-US" altLang="x-none">
                <a:ea typeface="ＭＳ Ｐゴシック" charset="-128"/>
              </a:rPr>
              <a:t>Martin Luther King, Jr. volunteered to be the first arrested on April 12, 1963</a:t>
            </a:r>
          </a:p>
          <a:p>
            <a:pPr eaLnBrk="1" hangingPunct="1">
              <a:lnSpc>
                <a:spcPct val="90000"/>
              </a:lnSpc>
              <a:buFont typeface="Wingdings" charset="2"/>
              <a:buNone/>
            </a:pPr>
            <a:endParaRPr lang="en-US" altLang="x-none">
              <a:ea typeface="ＭＳ Ｐゴシック"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altLang="x-none">
                <a:ea typeface="ＭＳ Ｐゴシック" charset="-128"/>
              </a:rPr>
              <a:t>In Jail:</a:t>
            </a:r>
          </a:p>
        </p:txBody>
      </p:sp>
      <p:sp>
        <p:nvSpPr>
          <p:cNvPr id="71682" name="Rectangle 3"/>
          <p:cNvSpPr>
            <a:spLocks noGrp="1" noChangeArrowheads="1"/>
          </p:cNvSpPr>
          <p:nvPr>
            <p:ph type="body" sz="half" idx="1"/>
          </p:nvPr>
        </p:nvSpPr>
        <p:spPr/>
        <p:txBody>
          <a:bodyPr/>
          <a:lstStyle/>
          <a:p>
            <a:pPr eaLnBrk="1" hangingPunct="1"/>
            <a:r>
              <a:rPr lang="en-US" altLang="x-none" sz="2800">
                <a:ea typeface="ＭＳ Ｐゴシック" charset="-128"/>
              </a:rPr>
              <a:t>While in jail, Dr. King wrote </a:t>
            </a:r>
            <a:r>
              <a:rPr lang="ja-JP" altLang="en-US" sz="2800">
                <a:ea typeface="ＭＳ Ｐゴシック" charset="-128"/>
              </a:rPr>
              <a:t>“</a:t>
            </a:r>
            <a:r>
              <a:rPr lang="en-US" altLang="ja-JP" sz="2800">
                <a:ea typeface="ＭＳ Ｐゴシック" charset="-128"/>
              </a:rPr>
              <a:t>Letter from a Birmingham Jail</a:t>
            </a:r>
            <a:r>
              <a:rPr lang="ja-JP" altLang="en-US" sz="2800">
                <a:ea typeface="ＭＳ Ｐゴシック" charset="-128"/>
              </a:rPr>
              <a:t>”</a:t>
            </a:r>
            <a:r>
              <a:rPr lang="en-US" altLang="ja-JP" sz="2800">
                <a:ea typeface="ＭＳ Ｐゴシック" charset="-128"/>
              </a:rPr>
              <a:t> on the margins of newspapers while he was in solitary confinement</a:t>
            </a:r>
          </a:p>
          <a:p>
            <a:pPr eaLnBrk="1" hangingPunct="1"/>
            <a:r>
              <a:rPr lang="en-US" altLang="x-none" sz="2800">
                <a:ea typeface="ＭＳ Ｐゴシック" charset="-128"/>
              </a:rPr>
              <a:t>King was released April 19, 1963</a:t>
            </a:r>
          </a:p>
        </p:txBody>
      </p:sp>
      <p:pic>
        <p:nvPicPr>
          <p:cNvPr id="71683"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5105400" y="1676400"/>
            <a:ext cx="3429000" cy="41148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tLang="x-none">
                <a:ea typeface="ＭＳ Ｐゴシック" charset="-128"/>
              </a:rPr>
              <a:t>The Children</a:t>
            </a:r>
            <a:r>
              <a:rPr lang="ja-JP" altLang="en-US">
                <a:ea typeface="ＭＳ Ｐゴシック" charset="-128"/>
              </a:rPr>
              <a:t>’</a:t>
            </a:r>
            <a:r>
              <a:rPr lang="en-US" altLang="ja-JP">
                <a:ea typeface="ＭＳ Ｐゴシック" charset="-128"/>
              </a:rPr>
              <a:t>s March</a:t>
            </a:r>
            <a:endParaRPr lang="en-US" altLang="x-none">
              <a:ea typeface="ＭＳ Ｐゴシック" charset="-128"/>
            </a:endParaRPr>
          </a:p>
        </p:txBody>
      </p:sp>
      <p:pic>
        <p:nvPicPr>
          <p:cNvPr id="72706" name="Picture 3"/>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066800" y="2133600"/>
            <a:ext cx="3810000" cy="3429000"/>
          </a:xfrm>
        </p:spPr>
      </p:pic>
      <p:sp>
        <p:nvSpPr>
          <p:cNvPr id="72707" name="Rectangle 4"/>
          <p:cNvSpPr>
            <a:spLocks noGrp="1" noChangeArrowheads="1"/>
          </p:cNvSpPr>
          <p:nvPr>
            <p:ph type="body" sz="half" idx="2"/>
          </p:nvPr>
        </p:nvSpPr>
        <p:spPr/>
        <p:txBody>
          <a:bodyPr/>
          <a:lstStyle/>
          <a:p>
            <a:pPr eaLnBrk="1" hangingPunct="1">
              <a:lnSpc>
                <a:spcPct val="90000"/>
              </a:lnSpc>
            </a:pPr>
            <a:r>
              <a:rPr lang="en-US" altLang="x-none" sz="2400">
                <a:ea typeface="ＭＳ Ｐゴシック" charset="-128"/>
              </a:rPr>
              <a:t>The movement was losing steam, so SCLC organizers came up with a controversial idea:  enlist children</a:t>
            </a:r>
          </a:p>
          <a:p>
            <a:pPr eaLnBrk="1" hangingPunct="1">
              <a:lnSpc>
                <a:spcPct val="90000"/>
              </a:lnSpc>
            </a:pPr>
            <a:r>
              <a:rPr lang="en-US" altLang="x-none" sz="2400">
                <a:ea typeface="ＭＳ Ｐゴシック" charset="-128"/>
              </a:rPr>
              <a:t>They got this idea out through the radio with code words</a:t>
            </a:r>
          </a:p>
          <a:p>
            <a:pPr eaLnBrk="1" hangingPunct="1">
              <a:lnSpc>
                <a:spcPct val="90000"/>
              </a:lnSpc>
            </a:pPr>
            <a:r>
              <a:rPr lang="en-US" altLang="x-none" sz="2400">
                <a:ea typeface="ＭＳ Ｐゴシック" charset="-128"/>
              </a:rPr>
              <a:t>More than 1,000 students skipped school on May 2, 1963 to join in on demonstrations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altLang="x-none">
                <a:ea typeface="ＭＳ Ｐゴシック" charset="-128"/>
              </a:rPr>
              <a:t>The second day…</a:t>
            </a:r>
          </a:p>
        </p:txBody>
      </p:sp>
      <p:sp>
        <p:nvSpPr>
          <p:cNvPr id="73730" name="Rectangle 3"/>
          <p:cNvSpPr>
            <a:spLocks noGrp="1" noChangeArrowheads="1"/>
          </p:cNvSpPr>
          <p:nvPr>
            <p:ph type="body" sz="half" idx="1"/>
          </p:nvPr>
        </p:nvSpPr>
        <p:spPr/>
        <p:txBody>
          <a:bodyPr/>
          <a:lstStyle/>
          <a:p>
            <a:pPr eaLnBrk="1" hangingPunct="1"/>
            <a:r>
              <a:rPr lang="en-US" altLang="x-none" sz="2000">
                <a:ea typeface="ＭＳ Ｐゴシック" charset="-128"/>
              </a:rPr>
              <a:t>On the first day, the police acted with restraint, the second day was different</a:t>
            </a:r>
          </a:p>
          <a:p>
            <a:pPr eaLnBrk="1" hangingPunct="1"/>
            <a:r>
              <a:rPr lang="en-US" altLang="x-none" sz="2000">
                <a:ea typeface="ＭＳ Ｐゴシック" charset="-128"/>
              </a:rPr>
              <a:t>Another 1000 students came the following day and met at the 16</a:t>
            </a:r>
            <a:r>
              <a:rPr lang="en-US" altLang="x-none" sz="2000" baseline="30000">
                <a:ea typeface="ＭＳ Ｐゴシック" charset="-128"/>
              </a:rPr>
              <a:t>th</a:t>
            </a:r>
            <a:r>
              <a:rPr lang="en-US" altLang="x-none" sz="2000">
                <a:ea typeface="ＭＳ Ｐゴシック" charset="-128"/>
              </a:rPr>
              <a:t> St. Baptist Church</a:t>
            </a:r>
          </a:p>
          <a:p>
            <a:pPr eaLnBrk="1" hangingPunct="1"/>
            <a:r>
              <a:rPr lang="en-US" altLang="x-none" sz="2000">
                <a:ea typeface="ＭＳ Ｐゴシック" charset="-128"/>
              </a:rPr>
              <a:t>When they started marching, the City Commissioner for Public Safety, Eugene </a:t>
            </a:r>
            <a:r>
              <a:rPr lang="ja-JP" altLang="en-US" sz="2000">
                <a:ea typeface="ＭＳ Ｐゴシック" charset="-128"/>
              </a:rPr>
              <a:t>“</a:t>
            </a:r>
            <a:r>
              <a:rPr lang="en-US" altLang="ja-JP" sz="2000">
                <a:ea typeface="ＭＳ Ｐゴシック" charset="-128"/>
              </a:rPr>
              <a:t>Bull</a:t>
            </a:r>
            <a:r>
              <a:rPr lang="ja-JP" altLang="en-US" sz="2000">
                <a:ea typeface="ＭＳ Ｐゴシック" charset="-128"/>
              </a:rPr>
              <a:t>”</a:t>
            </a:r>
            <a:r>
              <a:rPr lang="en-US" altLang="ja-JP" sz="2000">
                <a:ea typeface="ＭＳ Ｐゴシック" charset="-128"/>
              </a:rPr>
              <a:t> Connor unleashed police dogs and water hoses on the students</a:t>
            </a:r>
            <a:endParaRPr lang="en-US" altLang="x-none" sz="2000">
              <a:ea typeface="ＭＳ Ｐゴシック" charset="-128"/>
            </a:endParaRPr>
          </a:p>
        </p:txBody>
      </p:sp>
      <p:pic>
        <p:nvPicPr>
          <p:cNvPr id="73731" name="Picture 6"/>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029200" y="3657600"/>
            <a:ext cx="3810000" cy="3048000"/>
          </a:xfrm>
        </p:spPr>
      </p:pic>
      <p:pic>
        <p:nvPicPr>
          <p:cNvPr id="73732"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11430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66800" y="304800"/>
            <a:ext cx="7772400" cy="1447800"/>
          </a:xfrm>
        </p:spPr>
        <p:txBody>
          <a:bodyPr/>
          <a:lstStyle/>
          <a:p>
            <a:pPr eaLnBrk="1" hangingPunct="1"/>
            <a:r>
              <a:rPr lang="en-US" altLang="x-none">
                <a:ea typeface="ＭＳ Ｐゴシック" charset="-128"/>
              </a:rPr>
              <a:t>Three-fifths Compromise (1787)</a:t>
            </a:r>
          </a:p>
        </p:txBody>
      </p:sp>
      <p:sp>
        <p:nvSpPr>
          <p:cNvPr id="22530" name="Rectangle 3"/>
          <p:cNvSpPr>
            <a:spLocks noGrp="1" noChangeArrowheads="1"/>
          </p:cNvSpPr>
          <p:nvPr>
            <p:ph type="body" sz="half" idx="1"/>
          </p:nvPr>
        </p:nvSpPr>
        <p:spPr>
          <a:xfrm>
            <a:off x="1066800" y="1981200"/>
            <a:ext cx="3810000" cy="3810000"/>
          </a:xfrm>
        </p:spPr>
        <p:txBody>
          <a:bodyPr/>
          <a:lstStyle/>
          <a:p>
            <a:pPr eaLnBrk="1" hangingPunct="1"/>
            <a:r>
              <a:rPr lang="en-US" altLang="x-none" sz="2800">
                <a:ea typeface="ＭＳ Ｐゴシック" charset="-128"/>
              </a:rPr>
              <a:t>The Framers of the Constitution decide African Americans will count as 3/5 a person when deciding representation for the census</a:t>
            </a:r>
          </a:p>
        </p:txBody>
      </p:sp>
      <p:pic>
        <p:nvPicPr>
          <p:cNvPr id="22531" name="Picture 8" descr="C:\Users\Jessica\AppData\Roaming\Microsoft\Media Catalog\independence_hall2.jpg"/>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029200" y="2305050"/>
            <a:ext cx="3810000" cy="2857500"/>
          </a:xfrm>
        </p:spPr>
      </p:pic>
      <p:sp>
        <p:nvSpPr>
          <p:cNvPr id="22532" name="Text Box 9"/>
          <p:cNvSpPr txBox="1">
            <a:spLocks noChangeArrowheads="1"/>
          </p:cNvSpPr>
          <p:nvPr/>
        </p:nvSpPr>
        <p:spPr bwMode="auto">
          <a:xfrm>
            <a:off x="5029200" y="5257800"/>
            <a:ext cx="3810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eaLnBrk="1" hangingPunct="1">
              <a:spcBef>
                <a:spcPct val="50000"/>
              </a:spcBef>
              <a:buClrTx/>
              <a:buSzTx/>
              <a:buFontTx/>
              <a:buNone/>
            </a:pPr>
            <a:r>
              <a:rPr lang="en-US" altLang="x-none" sz="1400">
                <a:latin typeface="Arial Narrow" charset="0"/>
              </a:rPr>
              <a:t>Independence Hall, Philadelphia, Pennsylvania—Where the Constitution was signed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066800" y="304800"/>
            <a:ext cx="7772400" cy="762000"/>
          </a:xfrm>
        </p:spPr>
        <p:txBody>
          <a:bodyPr/>
          <a:lstStyle/>
          <a:p>
            <a:pPr eaLnBrk="1" hangingPunct="1"/>
            <a:r>
              <a:rPr lang="en-US" altLang="x-none">
                <a:ea typeface="ＭＳ Ｐゴシック" charset="-128"/>
              </a:rPr>
              <a:t>The March Turned Violent</a:t>
            </a:r>
          </a:p>
        </p:txBody>
      </p:sp>
      <p:sp>
        <p:nvSpPr>
          <p:cNvPr id="74754" name="Rectangle 4"/>
          <p:cNvSpPr>
            <a:spLocks noGrp="1" noChangeArrowheads="1"/>
          </p:cNvSpPr>
          <p:nvPr>
            <p:ph type="body" sz="half" idx="2"/>
          </p:nvPr>
        </p:nvSpPr>
        <p:spPr>
          <a:xfrm>
            <a:off x="5410200" y="1066800"/>
            <a:ext cx="3429000" cy="5410200"/>
          </a:xfrm>
        </p:spPr>
        <p:txBody>
          <a:bodyPr/>
          <a:lstStyle/>
          <a:p>
            <a:pPr eaLnBrk="1" hangingPunct="1"/>
            <a:r>
              <a:rPr lang="en-US" altLang="x-none" sz="2000">
                <a:ea typeface="ＭＳ Ｐゴシック" charset="-128"/>
              </a:rPr>
              <a:t>Problem:  TV cameras broadcast to the nation the scenes of water from fire hoses knocking down schoolchildren and dogs attacking individual demonstrators.</a:t>
            </a:r>
          </a:p>
          <a:p>
            <a:pPr eaLnBrk="1" hangingPunct="1"/>
            <a:r>
              <a:rPr lang="en-US" altLang="x-none" sz="2000">
                <a:ea typeface="ＭＳ Ｐゴシック" charset="-128"/>
              </a:rPr>
              <a:t>Public outrage forced the Kennedy Administration to intervene in the negotiations between the white business community and the SCLC</a:t>
            </a:r>
          </a:p>
        </p:txBody>
      </p:sp>
      <p:pic>
        <p:nvPicPr>
          <p:cNvPr id="74755" name="Picture 5" descr="C:\Users\Jessica\AppData\Roaming\Microsoft\Media Catalog\Birminghamdogs.jpg"/>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228600" y="1371600"/>
            <a:ext cx="3048000" cy="2468563"/>
          </a:xfrm>
        </p:spPr>
      </p:pic>
      <p:pic>
        <p:nvPicPr>
          <p:cNvPr id="74756"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0" y="2438400"/>
            <a:ext cx="189547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4267200"/>
            <a:ext cx="30765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altLang="x-none">
                <a:ea typeface="ＭＳ Ｐゴシック" charset="-128"/>
              </a:rPr>
              <a:t>What happened as a result?</a:t>
            </a:r>
          </a:p>
        </p:txBody>
      </p:sp>
      <p:sp>
        <p:nvSpPr>
          <p:cNvPr id="75778" name="Rectangle 3"/>
          <p:cNvSpPr>
            <a:spLocks noGrp="1" noChangeArrowheads="1"/>
          </p:cNvSpPr>
          <p:nvPr>
            <p:ph type="body" sz="half" idx="1"/>
          </p:nvPr>
        </p:nvSpPr>
        <p:spPr>
          <a:xfrm>
            <a:off x="1066800" y="1676400"/>
            <a:ext cx="3810000" cy="4876800"/>
          </a:xfrm>
        </p:spPr>
        <p:txBody>
          <a:bodyPr/>
          <a:lstStyle/>
          <a:p>
            <a:pPr eaLnBrk="1" hangingPunct="1"/>
            <a:r>
              <a:rPr lang="en-US" altLang="x-none" sz="2400">
                <a:ea typeface="ＭＳ Ｐゴシック" charset="-128"/>
              </a:rPr>
              <a:t>May 10, 1963</a:t>
            </a:r>
          </a:p>
          <a:p>
            <a:pPr lvl="1" eaLnBrk="1" hangingPunct="1"/>
            <a:r>
              <a:rPr lang="en-US" altLang="x-none" sz="2000"/>
              <a:t>Agreement to desegregate the lunch counters and other public accommodations downtown, to create a committee to eliminate discriminatory hiring practices, to arrange for the release of jailed protesters, and to establish regular means of communication between black and white leaders.</a:t>
            </a:r>
          </a:p>
          <a:p>
            <a:pPr eaLnBrk="1" hangingPunct="1"/>
            <a:endParaRPr lang="en-US" altLang="x-none" sz="2400">
              <a:ea typeface="ＭＳ Ｐゴシック" charset="-128"/>
            </a:endParaRPr>
          </a:p>
        </p:txBody>
      </p:sp>
      <p:pic>
        <p:nvPicPr>
          <p:cNvPr id="75779" name="Picture 4"/>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6324600" y="1447800"/>
            <a:ext cx="2362200" cy="2032000"/>
          </a:xfrm>
        </p:spPr>
      </p:pic>
      <p:sp>
        <p:nvSpPr>
          <p:cNvPr id="75780" name="Text Box 5"/>
          <p:cNvSpPr txBox="1">
            <a:spLocks noChangeArrowheads="1"/>
          </p:cNvSpPr>
          <p:nvPr/>
        </p:nvSpPr>
        <p:spPr bwMode="auto">
          <a:xfrm>
            <a:off x="5029200" y="5943600"/>
            <a:ext cx="3810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eaLnBrk="1" hangingPunct="1">
              <a:spcBef>
                <a:spcPct val="50000"/>
              </a:spcBef>
              <a:buClrTx/>
              <a:buSzTx/>
              <a:buFontTx/>
              <a:buNone/>
            </a:pPr>
            <a:r>
              <a:rPr lang="en-US" altLang="x-none" sz="1600">
                <a:latin typeface="Arial Narrow" charset="0"/>
              </a:rPr>
              <a:t>At the front of Kelly Ingram Park, Birmingham, Alabama—where the march took place</a:t>
            </a:r>
          </a:p>
        </p:txBody>
      </p:sp>
      <p:pic>
        <p:nvPicPr>
          <p:cNvPr id="75781"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35052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066800" y="152400"/>
            <a:ext cx="7772400" cy="762000"/>
          </a:xfrm>
        </p:spPr>
        <p:txBody>
          <a:bodyPr/>
          <a:lstStyle/>
          <a:p>
            <a:pPr eaLnBrk="1" hangingPunct="1"/>
            <a:r>
              <a:rPr lang="en-US" altLang="x-none">
                <a:ea typeface="ＭＳ Ｐゴシック" charset="-128"/>
              </a:rPr>
              <a:t>Response…</a:t>
            </a:r>
          </a:p>
        </p:txBody>
      </p:sp>
      <p:pic>
        <p:nvPicPr>
          <p:cNvPr id="76802" name="Picture 3"/>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295400" y="3962400"/>
            <a:ext cx="3810000" cy="2743200"/>
          </a:xfrm>
        </p:spPr>
      </p:pic>
      <p:sp>
        <p:nvSpPr>
          <p:cNvPr id="76803" name="Rectangle 4"/>
          <p:cNvSpPr>
            <a:spLocks noGrp="1" noChangeArrowheads="1"/>
          </p:cNvSpPr>
          <p:nvPr>
            <p:ph type="body" sz="half" idx="2"/>
          </p:nvPr>
        </p:nvSpPr>
        <p:spPr>
          <a:xfrm>
            <a:off x="5029200" y="609600"/>
            <a:ext cx="3810000" cy="2133600"/>
          </a:xfrm>
        </p:spPr>
        <p:txBody>
          <a:bodyPr/>
          <a:lstStyle/>
          <a:p>
            <a:pPr eaLnBrk="1" hangingPunct="1">
              <a:lnSpc>
                <a:spcPct val="90000"/>
              </a:lnSpc>
            </a:pPr>
            <a:r>
              <a:rPr lang="en-US" altLang="x-none" sz="2400">
                <a:ea typeface="ＭＳ Ｐゴシック" charset="-128"/>
              </a:rPr>
              <a:t>Reverend Fred Shuttlesworth publicly disagreed with this…he knew of the white Birmingham community</a:t>
            </a:r>
            <a:r>
              <a:rPr lang="ja-JP" altLang="en-US" sz="2400">
                <a:ea typeface="ＭＳ Ｐゴシック" charset="-128"/>
              </a:rPr>
              <a:t>’</a:t>
            </a:r>
            <a:r>
              <a:rPr lang="en-US" altLang="ja-JP" sz="2400">
                <a:ea typeface="ＭＳ Ｐゴシック" charset="-128"/>
              </a:rPr>
              <a:t>s </a:t>
            </a:r>
            <a:r>
              <a:rPr lang="ja-JP" altLang="en-US" sz="2400">
                <a:ea typeface="ＭＳ Ｐゴシック" charset="-128"/>
              </a:rPr>
              <a:t>“</a:t>
            </a:r>
            <a:r>
              <a:rPr lang="en-US" altLang="ja-JP" sz="2400">
                <a:ea typeface="ＭＳ Ｐゴシック" charset="-128"/>
              </a:rPr>
              <a:t>good faith</a:t>
            </a:r>
            <a:r>
              <a:rPr lang="ja-JP" altLang="en-US" sz="2400">
                <a:ea typeface="ＭＳ Ｐゴシック" charset="-128"/>
              </a:rPr>
              <a:t>”</a:t>
            </a:r>
            <a:endParaRPr lang="en-US" altLang="ja-JP" sz="2400">
              <a:ea typeface="ＭＳ Ｐゴシック" charset="-128"/>
            </a:endParaRPr>
          </a:p>
          <a:p>
            <a:pPr eaLnBrk="1" hangingPunct="1">
              <a:lnSpc>
                <a:spcPct val="90000"/>
              </a:lnSpc>
            </a:pPr>
            <a:r>
              <a:rPr lang="en-US" altLang="x-none" sz="2400">
                <a:ea typeface="ＭＳ Ｐゴシック" charset="-128"/>
              </a:rPr>
              <a:t>Many whites in Birmingham were not happy with this agreement either</a:t>
            </a:r>
          </a:p>
          <a:p>
            <a:pPr eaLnBrk="1" hangingPunct="1">
              <a:lnSpc>
                <a:spcPct val="90000"/>
              </a:lnSpc>
            </a:pPr>
            <a:r>
              <a:rPr lang="en-US" altLang="x-none" sz="2400">
                <a:ea typeface="ＭＳ Ｐゴシック" charset="-128"/>
              </a:rPr>
              <a:t>He passed away in 2011</a:t>
            </a:r>
          </a:p>
        </p:txBody>
      </p:sp>
      <p:pic>
        <p:nvPicPr>
          <p:cNvPr id="7680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914400"/>
            <a:ext cx="22288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7"/>
          <p:cNvSpPr txBox="1">
            <a:spLocks noChangeArrowheads="1"/>
          </p:cNvSpPr>
          <p:nvPr/>
        </p:nvSpPr>
        <p:spPr bwMode="auto">
          <a:xfrm>
            <a:off x="2514600" y="1600200"/>
            <a:ext cx="22098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eaLnBrk="1" hangingPunct="1">
              <a:spcBef>
                <a:spcPct val="50000"/>
              </a:spcBef>
              <a:buClrTx/>
              <a:buSzTx/>
              <a:buFontTx/>
              <a:buNone/>
            </a:pPr>
            <a:r>
              <a:rPr lang="en-US" altLang="x-none" sz="1600">
                <a:latin typeface="Arial Narrow" charset="0"/>
              </a:rPr>
              <a:t>Statue of Shuttlesworth outside the Birmingham Civil Rights Museum—across the street from Kelly Ingram Park and the 16</a:t>
            </a:r>
            <a:r>
              <a:rPr lang="en-US" altLang="x-none" sz="1600" baseline="30000">
                <a:latin typeface="Arial Narrow" charset="0"/>
              </a:rPr>
              <a:t>th</a:t>
            </a:r>
            <a:r>
              <a:rPr lang="en-US" altLang="x-none" sz="1600">
                <a:latin typeface="Arial Narrow" charset="0"/>
              </a:rPr>
              <a:t> St. Baptist Church</a:t>
            </a:r>
          </a:p>
        </p:txBody>
      </p:sp>
      <p:sp>
        <p:nvSpPr>
          <p:cNvPr id="76806" name="Text Box 8"/>
          <p:cNvSpPr txBox="1">
            <a:spLocks noChangeArrowheads="1"/>
          </p:cNvSpPr>
          <p:nvPr/>
        </p:nvSpPr>
        <p:spPr bwMode="auto">
          <a:xfrm>
            <a:off x="5181600" y="5791200"/>
            <a:ext cx="3352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eaLnBrk="1" hangingPunct="1">
              <a:spcBef>
                <a:spcPct val="50000"/>
              </a:spcBef>
              <a:buClrTx/>
              <a:buSzTx/>
              <a:buFontTx/>
              <a:buNone/>
            </a:pPr>
            <a:r>
              <a:rPr lang="en-US" altLang="x-none" sz="1600">
                <a:latin typeface="Arial Narrow" charset="0"/>
              </a:rPr>
              <a:t>Mrs. Kissen in Birmingham meeting        Rev. Shuttlesworth (and his wife) in Summer, 2007</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3869-9354-8349-859E-CE03C26C72D6}"/>
              </a:ext>
            </a:extLst>
          </p:cNvPr>
          <p:cNvSpPr>
            <a:spLocks noGrp="1"/>
          </p:cNvSpPr>
          <p:nvPr>
            <p:ph type="title"/>
          </p:nvPr>
        </p:nvSpPr>
        <p:spPr>
          <a:xfrm>
            <a:off x="1066800" y="20053"/>
            <a:ext cx="7772400" cy="685800"/>
          </a:xfrm>
        </p:spPr>
        <p:txBody>
          <a:bodyPr/>
          <a:lstStyle/>
          <a:p>
            <a:r>
              <a:rPr lang="en-US" dirty="0"/>
              <a:t>The Murder of Medgar Evers</a:t>
            </a:r>
          </a:p>
        </p:txBody>
      </p:sp>
      <p:sp>
        <p:nvSpPr>
          <p:cNvPr id="3" name="Content Placeholder 2">
            <a:extLst>
              <a:ext uri="{FF2B5EF4-FFF2-40B4-BE49-F238E27FC236}">
                <a16:creationId xmlns:a16="http://schemas.microsoft.com/office/drawing/2014/main" id="{91DB0C70-5A3E-2742-BEDF-52E358747845}"/>
              </a:ext>
            </a:extLst>
          </p:cNvPr>
          <p:cNvSpPr>
            <a:spLocks noGrp="1"/>
          </p:cNvSpPr>
          <p:nvPr>
            <p:ph idx="1"/>
          </p:nvPr>
        </p:nvSpPr>
        <p:spPr>
          <a:xfrm>
            <a:off x="762000" y="914400"/>
            <a:ext cx="8382000" cy="4876800"/>
          </a:xfrm>
        </p:spPr>
        <p:txBody>
          <a:bodyPr/>
          <a:lstStyle/>
          <a:p>
            <a:r>
              <a:rPr lang="en-US" sz="2200" dirty="0"/>
              <a:t>World War II Vet</a:t>
            </a:r>
          </a:p>
          <a:p>
            <a:pPr lvl="1"/>
            <a:r>
              <a:rPr lang="en-US" sz="2200" dirty="0"/>
              <a:t>Battle of Normandy</a:t>
            </a:r>
          </a:p>
          <a:p>
            <a:r>
              <a:rPr lang="en-US" sz="2200" dirty="0"/>
              <a:t>Field Secretary for Miss. Branch of NAACP</a:t>
            </a:r>
          </a:p>
          <a:p>
            <a:pPr lvl="1"/>
            <a:r>
              <a:rPr lang="en-US" sz="1800" dirty="0"/>
              <a:t>Worked to get James Meredith admitted to Ole Miss</a:t>
            </a:r>
          </a:p>
          <a:p>
            <a:r>
              <a:rPr lang="en-US" sz="2200" dirty="0"/>
              <a:t>Assassinated on his driveway in Jackson, Miss.; 37 years old</a:t>
            </a:r>
          </a:p>
          <a:p>
            <a:pPr lvl="1"/>
            <a:r>
              <a:rPr lang="en-US" sz="2200" dirty="0"/>
              <a:t>June 12, 1963</a:t>
            </a:r>
          </a:p>
          <a:p>
            <a:pPr lvl="1"/>
            <a:r>
              <a:rPr lang="en-US" sz="2200" dirty="0"/>
              <a:t>Hours after President Kennedy’s televised Civil Rights Address</a:t>
            </a:r>
          </a:p>
          <a:p>
            <a:pPr lvl="1"/>
            <a:r>
              <a:rPr lang="en-US" sz="2200" dirty="0"/>
              <a:t>Buried at Arlington National </a:t>
            </a:r>
            <a:r>
              <a:rPr lang="en-US" sz="2200" dirty="0" err="1"/>
              <a:t>Cemetary</a:t>
            </a:r>
            <a:r>
              <a:rPr lang="en-US" sz="2200" dirty="0"/>
              <a:t> with military honors</a:t>
            </a:r>
          </a:p>
          <a:p>
            <a:r>
              <a:rPr lang="en-US" sz="2200" dirty="0"/>
              <a:t>Byron De La Beckwith tried for his murder</a:t>
            </a:r>
          </a:p>
          <a:p>
            <a:pPr lvl="1"/>
            <a:r>
              <a:rPr lang="en-US" sz="2200" dirty="0"/>
              <a:t>All white jury deadlocked in April 1964</a:t>
            </a:r>
          </a:p>
          <a:p>
            <a:pPr lvl="1"/>
            <a:r>
              <a:rPr lang="en-US" sz="2200" dirty="0"/>
              <a:t>New Evidence discovered and he was retried in June 1994 (“Ghosts of Mississippi)</a:t>
            </a:r>
          </a:p>
          <a:p>
            <a:pPr lvl="1"/>
            <a:r>
              <a:rPr lang="en-US" sz="2200" dirty="0"/>
              <a:t>Found GUILTY and was in prison until his death in January, 2001</a:t>
            </a:r>
          </a:p>
        </p:txBody>
      </p:sp>
    </p:spTree>
    <p:extLst>
      <p:ext uri="{BB962C8B-B14F-4D97-AF65-F5344CB8AC3E}">
        <p14:creationId xmlns:p14="http://schemas.microsoft.com/office/powerpoint/2010/main" val="33461208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EDA3-8CB3-AF4C-9568-BC3A2D1E4B2B}"/>
              </a:ext>
            </a:extLst>
          </p:cNvPr>
          <p:cNvSpPr>
            <a:spLocks noGrp="1"/>
          </p:cNvSpPr>
          <p:nvPr>
            <p:ph type="title"/>
          </p:nvPr>
        </p:nvSpPr>
        <p:spPr/>
        <p:txBody>
          <a:bodyPr/>
          <a:lstStyle/>
          <a:p>
            <a:r>
              <a:rPr lang="en-US" dirty="0"/>
              <a:t>Medgar Evers</a:t>
            </a:r>
          </a:p>
        </p:txBody>
      </p:sp>
      <p:pic>
        <p:nvPicPr>
          <p:cNvPr id="7" name="Content Placeholder 6">
            <a:extLst>
              <a:ext uri="{FF2B5EF4-FFF2-40B4-BE49-F238E27FC236}">
                <a16:creationId xmlns:a16="http://schemas.microsoft.com/office/drawing/2014/main" id="{5416A328-2D11-DC4C-8AEB-936D57864A49}"/>
              </a:ext>
            </a:extLst>
          </p:cNvPr>
          <p:cNvPicPr>
            <a:picLocks noGrp="1" noChangeAspect="1"/>
          </p:cNvPicPr>
          <p:nvPr>
            <p:ph sz="half" idx="1"/>
          </p:nvPr>
        </p:nvPicPr>
        <p:blipFill>
          <a:blip r:embed="rId2"/>
          <a:stretch>
            <a:fillRect/>
          </a:stretch>
        </p:blipFill>
        <p:spPr>
          <a:xfrm>
            <a:off x="1066800" y="2667000"/>
            <a:ext cx="3810000" cy="2133600"/>
          </a:xfrm>
        </p:spPr>
      </p:pic>
      <p:pic>
        <p:nvPicPr>
          <p:cNvPr id="9" name="Content Placeholder 8">
            <a:extLst>
              <a:ext uri="{FF2B5EF4-FFF2-40B4-BE49-F238E27FC236}">
                <a16:creationId xmlns:a16="http://schemas.microsoft.com/office/drawing/2014/main" id="{20928301-E5F2-EC47-A88A-3452ACBA061A}"/>
              </a:ext>
            </a:extLst>
          </p:cNvPr>
          <p:cNvPicPr>
            <a:picLocks noGrp="1" noChangeAspect="1"/>
          </p:cNvPicPr>
          <p:nvPr>
            <p:ph sz="half" idx="2"/>
          </p:nvPr>
        </p:nvPicPr>
        <p:blipFill>
          <a:blip r:embed="rId3"/>
          <a:stretch>
            <a:fillRect/>
          </a:stretch>
        </p:blipFill>
        <p:spPr>
          <a:xfrm>
            <a:off x="5270500" y="4267200"/>
            <a:ext cx="3568700" cy="2273300"/>
          </a:xfrm>
        </p:spPr>
      </p:pic>
      <p:pic>
        <p:nvPicPr>
          <p:cNvPr id="11" name="Picture 10">
            <a:extLst>
              <a:ext uri="{FF2B5EF4-FFF2-40B4-BE49-F238E27FC236}">
                <a16:creationId xmlns:a16="http://schemas.microsoft.com/office/drawing/2014/main" id="{3795DBEA-97F2-2146-80D9-9E1505BA4707}"/>
              </a:ext>
            </a:extLst>
          </p:cNvPr>
          <p:cNvPicPr>
            <a:picLocks noChangeAspect="1"/>
          </p:cNvPicPr>
          <p:nvPr/>
        </p:nvPicPr>
        <p:blipFill>
          <a:blip r:embed="rId4"/>
          <a:stretch>
            <a:fillRect/>
          </a:stretch>
        </p:blipFill>
        <p:spPr>
          <a:xfrm>
            <a:off x="5254458" y="1143000"/>
            <a:ext cx="3492500" cy="2324100"/>
          </a:xfrm>
          <a:prstGeom prst="rect">
            <a:avLst/>
          </a:prstGeom>
        </p:spPr>
      </p:pic>
    </p:spTree>
    <p:extLst>
      <p:ext uri="{BB962C8B-B14F-4D97-AF65-F5344CB8AC3E}">
        <p14:creationId xmlns:p14="http://schemas.microsoft.com/office/powerpoint/2010/main" val="8843390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altLang="x-none">
                <a:ea typeface="ＭＳ Ｐゴシック" charset="-128"/>
              </a:rPr>
              <a:t>The March on Washington:</a:t>
            </a:r>
            <a:br>
              <a:rPr lang="en-US" altLang="x-none">
                <a:ea typeface="ＭＳ Ｐゴシック" charset="-128"/>
              </a:rPr>
            </a:br>
            <a:r>
              <a:rPr lang="en-US" altLang="x-none">
                <a:ea typeface="ＭＳ Ｐゴシック" charset="-128"/>
              </a:rPr>
              <a:t>August, 1963</a:t>
            </a:r>
          </a:p>
        </p:txBody>
      </p:sp>
      <p:sp>
        <p:nvSpPr>
          <p:cNvPr id="77826" name="Rectangle 3"/>
          <p:cNvSpPr>
            <a:spLocks noGrp="1" noChangeArrowheads="1"/>
          </p:cNvSpPr>
          <p:nvPr>
            <p:ph type="body" sz="half" idx="1"/>
          </p:nvPr>
        </p:nvSpPr>
        <p:spPr>
          <a:xfrm>
            <a:off x="838200" y="1676400"/>
            <a:ext cx="3810000" cy="4114800"/>
          </a:xfrm>
        </p:spPr>
        <p:txBody>
          <a:bodyPr/>
          <a:lstStyle/>
          <a:p>
            <a:pPr lvl="1" eaLnBrk="1" hangingPunct="1">
              <a:lnSpc>
                <a:spcPct val="90000"/>
              </a:lnSpc>
              <a:buClr>
                <a:srgbClr val="FFFF00"/>
              </a:buClr>
              <a:buSzPct val="80000"/>
            </a:pPr>
            <a:r>
              <a:rPr lang="en-US" altLang="x-none" sz="2000"/>
              <a:t>About 200,000 people attending </a:t>
            </a:r>
          </a:p>
          <a:p>
            <a:pPr lvl="1" eaLnBrk="1" hangingPunct="1">
              <a:lnSpc>
                <a:spcPct val="90000"/>
              </a:lnSpc>
              <a:buClr>
                <a:srgbClr val="FFFF00"/>
              </a:buClr>
              <a:buSzPct val="80000"/>
            </a:pPr>
            <a:r>
              <a:rPr lang="en-US" altLang="x-none" sz="2000"/>
              <a:t>Theme:  </a:t>
            </a:r>
            <a:r>
              <a:rPr lang="ja-JP" altLang="en-US" sz="2000"/>
              <a:t>“</a:t>
            </a:r>
            <a:r>
              <a:rPr lang="en-US" altLang="ja-JP" sz="2000"/>
              <a:t>jobs, justice, and peace</a:t>
            </a:r>
            <a:r>
              <a:rPr lang="ja-JP" altLang="en-US" sz="2000"/>
              <a:t>”</a:t>
            </a:r>
            <a:endParaRPr lang="en-US" altLang="ja-JP" sz="2000"/>
          </a:p>
          <a:p>
            <a:pPr lvl="1" eaLnBrk="1" hangingPunct="1">
              <a:lnSpc>
                <a:spcPct val="90000"/>
              </a:lnSpc>
              <a:buClr>
                <a:srgbClr val="FFFF00"/>
              </a:buClr>
              <a:buSzPct val="80000"/>
            </a:pPr>
            <a:r>
              <a:rPr lang="en-US" altLang="x-none" sz="2000"/>
              <a:t>Congregated at the Lincoln Memorial, where participants listened as Martin Luther King delivers his famous </a:t>
            </a:r>
            <a:r>
              <a:rPr lang="ja-JP" altLang="en-US" sz="2000"/>
              <a:t>“</a:t>
            </a:r>
            <a:r>
              <a:rPr lang="en-US" altLang="ja-JP" sz="2000"/>
              <a:t>I Have a Dream" speech.</a:t>
            </a:r>
          </a:p>
          <a:p>
            <a:pPr lvl="1" eaLnBrk="1" hangingPunct="1">
              <a:lnSpc>
                <a:spcPct val="90000"/>
              </a:lnSpc>
              <a:buClr>
                <a:srgbClr val="FFFF00"/>
              </a:buClr>
              <a:buSzPct val="80000"/>
            </a:pPr>
            <a:r>
              <a:rPr lang="en-US" altLang="x-none" sz="2000"/>
              <a:t>Credited with helping to pass the Civil Rights Act of 1964 and the Voting Rights Act of 1965</a:t>
            </a:r>
          </a:p>
        </p:txBody>
      </p:sp>
      <p:pic>
        <p:nvPicPr>
          <p:cNvPr id="7782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3294063"/>
            <a:ext cx="177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45325" y="1409700"/>
            <a:ext cx="17145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21175" y="1427163"/>
            <a:ext cx="23812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Placeholder 2"/>
          <p:cNvPicPr>
            <a:picLocks noGrp="1" noChangeAspect="1"/>
          </p:cNvPicPr>
          <p:nvPr>
            <p:ph type="clipArt" sz="half" idx="2"/>
          </p:nvPr>
        </p:nvPicPr>
        <p:blipFill>
          <a:blip r:embed="rId6">
            <a:extLst>
              <a:ext uri="{28A0092B-C50C-407E-A947-70E740481C1C}">
                <a14:useLocalDpi xmlns:a14="http://schemas.microsoft.com/office/drawing/2010/main"/>
              </a:ext>
            </a:extLst>
          </a:blip>
          <a:srcRect/>
          <a:stretch>
            <a:fillRect/>
          </a:stretch>
        </p:blipFill>
        <p:spPr>
          <a:xfrm>
            <a:off x="6486525" y="4130675"/>
            <a:ext cx="2641600" cy="2097088"/>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a:xfrm>
            <a:off x="1066800" y="533400"/>
            <a:ext cx="7772400" cy="762000"/>
          </a:xfrm>
        </p:spPr>
        <p:txBody>
          <a:bodyPr/>
          <a:lstStyle/>
          <a:p>
            <a:r>
              <a:rPr lang="en-US" altLang="x-none">
                <a:ea typeface="ＭＳ Ｐゴシック" charset="-128"/>
              </a:rPr>
              <a:t>Warm Up</a:t>
            </a:r>
          </a:p>
        </p:txBody>
      </p:sp>
      <p:sp>
        <p:nvSpPr>
          <p:cNvPr id="78850" name="Subtitle 2"/>
          <p:cNvSpPr>
            <a:spLocks noGrp="1"/>
          </p:cNvSpPr>
          <p:nvPr>
            <p:ph type="subTitle" idx="1"/>
          </p:nvPr>
        </p:nvSpPr>
        <p:spPr>
          <a:xfrm>
            <a:off x="1752600" y="1524000"/>
            <a:ext cx="6400800" cy="4267200"/>
          </a:xfrm>
        </p:spPr>
        <p:txBody>
          <a:bodyPr/>
          <a:lstStyle/>
          <a:p>
            <a:pPr marL="514350" indent="-514350">
              <a:buFont typeface="Wingdings" charset="2"/>
              <a:buAutoNum type="arabicPeriod"/>
            </a:pPr>
            <a:r>
              <a:rPr lang="en-US" altLang="x-none" sz="2800">
                <a:ea typeface="ＭＳ Ｐゴシック" charset="-128"/>
              </a:rPr>
              <a:t>What was the goal of the Freedom Rides?</a:t>
            </a:r>
          </a:p>
          <a:p>
            <a:pPr marL="514350" indent="-514350">
              <a:buFont typeface="Wingdings" charset="2"/>
              <a:buAutoNum type="arabicPeriod"/>
            </a:pPr>
            <a:r>
              <a:rPr lang="en-US" altLang="x-none" sz="2800">
                <a:ea typeface="ＭＳ Ｐゴシック" charset="-128"/>
              </a:rPr>
              <a:t>What was the goal of the Birmingham campaign?</a:t>
            </a:r>
          </a:p>
          <a:p>
            <a:pPr marL="514350" indent="-514350">
              <a:buFont typeface="Wingdings" charset="2"/>
              <a:buAutoNum type="arabicPeriod"/>
            </a:pPr>
            <a:r>
              <a:rPr lang="en-US" altLang="x-none" sz="2800">
                <a:ea typeface="ＭＳ Ｐゴシック" charset="-128"/>
              </a:rPr>
              <a:t>Why were students important to the movement?  What happened as a result of their involvement?</a:t>
            </a:r>
          </a:p>
          <a:p>
            <a:pPr marL="514350" indent="-514350">
              <a:buFont typeface="Wingdings" charset="2"/>
              <a:buAutoNum type="arabicPeriod"/>
            </a:pPr>
            <a:r>
              <a:rPr lang="en-US" altLang="x-none" sz="2800">
                <a:ea typeface="ＭＳ Ｐゴシック" charset="-128"/>
              </a:rPr>
              <a:t>Would you categorize the Birmingham Campaign as a success or a failure?  Explain.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altLang="x-none" sz="3600">
                <a:ea typeface="ＭＳ Ｐゴシック" charset="-128"/>
              </a:rPr>
              <a:t>Bombing of the 16</a:t>
            </a:r>
            <a:r>
              <a:rPr lang="en-US" altLang="x-none" sz="3600" baseline="30000">
                <a:ea typeface="ＭＳ Ｐゴシック" charset="-128"/>
              </a:rPr>
              <a:t>th</a:t>
            </a:r>
            <a:r>
              <a:rPr lang="en-US" altLang="x-none" sz="3600">
                <a:ea typeface="ＭＳ Ｐゴシック" charset="-128"/>
              </a:rPr>
              <a:t> St. Baptist Church:  September 15, 1963</a:t>
            </a:r>
          </a:p>
        </p:txBody>
      </p:sp>
      <p:sp>
        <p:nvSpPr>
          <p:cNvPr id="79874" name="AutoShape 3"/>
          <p:cNvSpPr>
            <a:spLocks noGrp="1" noChangeAspect="1" noChangeArrowheads="1"/>
          </p:cNvSpPr>
          <p:nvPr>
            <p:ph type="body" sz="half" idx="1"/>
          </p:nvPr>
        </p:nvSpPr>
        <p:spPr/>
        <p:txBody>
          <a:bodyPr/>
          <a:lstStyle/>
          <a:p>
            <a:pPr eaLnBrk="1" hangingPunct="1"/>
            <a:r>
              <a:rPr lang="en-US" altLang="x-none" sz="2800">
                <a:ea typeface="ＭＳ Ｐゴシック" charset="-128"/>
              </a:rPr>
              <a:t>Members of the Ku Klux Klan bombed the 16</a:t>
            </a:r>
            <a:r>
              <a:rPr lang="en-US" altLang="x-none" sz="2800" baseline="30000">
                <a:ea typeface="ＭＳ Ｐゴシック" charset="-128"/>
              </a:rPr>
              <a:t>th</a:t>
            </a:r>
            <a:r>
              <a:rPr lang="en-US" altLang="x-none" sz="2800">
                <a:ea typeface="ＭＳ Ｐゴシック" charset="-128"/>
              </a:rPr>
              <a:t> St. Baptist Church</a:t>
            </a:r>
          </a:p>
          <a:p>
            <a:pPr eaLnBrk="1" hangingPunct="1"/>
            <a:r>
              <a:rPr lang="en-US" altLang="x-none" sz="2800">
                <a:ea typeface="ＭＳ Ｐゴシック" charset="-128"/>
              </a:rPr>
              <a:t>4 young girls were killed.  They were attending Sunday school classes</a:t>
            </a:r>
          </a:p>
        </p:txBody>
      </p:sp>
      <p:pic>
        <p:nvPicPr>
          <p:cNvPr id="7987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4114800"/>
            <a:ext cx="19621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10"/>
          <p:cNvPicPr>
            <a:picLocks noGrp="1" noChangeAspect="1" noChangeArrowheads="1"/>
          </p:cNvPicPr>
          <p:nvPr>
            <p:ph type="clipArt" sz="half" idx="2"/>
          </p:nvPr>
        </p:nvPicPr>
        <p:blipFill>
          <a:blip r:embed="rId4">
            <a:extLst>
              <a:ext uri="{28A0092B-C50C-407E-A947-70E740481C1C}">
                <a14:useLocalDpi xmlns:a14="http://schemas.microsoft.com/office/drawing/2010/main"/>
              </a:ext>
            </a:extLst>
          </a:blip>
          <a:srcRect/>
          <a:stretch>
            <a:fillRect/>
          </a:stretch>
        </p:blipFill>
        <p:spPr>
          <a:xfrm>
            <a:off x="5334000" y="1524000"/>
            <a:ext cx="3124200" cy="2498725"/>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endParaRPr lang="x-none" altLang="x-none">
              <a:ea typeface="ＭＳ Ｐゴシック" charset="-128"/>
            </a:endParaRPr>
          </a:p>
        </p:txBody>
      </p:sp>
      <p:sp>
        <p:nvSpPr>
          <p:cNvPr id="80898" name="Rectangle 4"/>
          <p:cNvSpPr>
            <a:spLocks noGrp="1" noChangeArrowheads="1"/>
          </p:cNvSpPr>
          <p:nvPr>
            <p:ph type="body" sz="half" idx="2"/>
          </p:nvPr>
        </p:nvSpPr>
        <p:spPr>
          <a:xfrm>
            <a:off x="5029200" y="685800"/>
            <a:ext cx="3810000" cy="5105400"/>
          </a:xfrm>
        </p:spPr>
        <p:txBody>
          <a:bodyPr/>
          <a:lstStyle/>
          <a:p>
            <a:pPr eaLnBrk="1" hangingPunct="1">
              <a:lnSpc>
                <a:spcPct val="90000"/>
              </a:lnSpc>
            </a:pPr>
            <a:r>
              <a:rPr lang="en-US" altLang="x-none" sz="2000">
                <a:ea typeface="ＭＳ Ｐゴシック" charset="-128"/>
              </a:rPr>
              <a:t>A witness identified Robert Chambliss as putting the box (which contained the bomb) under the stairs next to the church.  </a:t>
            </a:r>
          </a:p>
          <a:p>
            <a:pPr eaLnBrk="1" hangingPunct="1">
              <a:lnSpc>
                <a:spcPct val="90000"/>
              </a:lnSpc>
            </a:pPr>
            <a:r>
              <a:rPr lang="en-US" altLang="x-none" sz="2000">
                <a:ea typeface="ＭＳ Ｐゴシック" charset="-128"/>
              </a:rPr>
              <a:t>He was arrested for the bombing, but was found innocent with a $100 fine</a:t>
            </a:r>
          </a:p>
          <a:p>
            <a:pPr eaLnBrk="1" hangingPunct="1">
              <a:lnSpc>
                <a:spcPct val="90000"/>
              </a:lnSpc>
            </a:pPr>
            <a:r>
              <a:rPr lang="en-US" altLang="x-none" sz="2000">
                <a:ea typeface="ＭＳ Ｐゴシック" charset="-128"/>
              </a:rPr>
              <a:t>In November, 1977 Chambliss was tried once again. Then aged 73, Chambliss was found guilty and sentenced to life imprisonment. </a:t>
            </a:r>
          </a:p>
          <a:p>
            <a:pPr lvl="1" eaLnBrk="1" hangingPunct="1">
              <a:lnSpc>
                <a:spcPct val="90000"/>
              </a:lnSpc>
            </a:pPr>
            <a:r>
              <a:rPr lang="en-US" altLang="x-none" sz="1600"/>
              <a:t>The FBI kept evidence from the prosecutors</a:t>
            </a:r>
          </a:p>
          <a:p>
            <a:pPr eaLnBrk="1" hangingPunct="1">
              <a:lnSpc>
                <a:spcPct val="90000"/>
              </a:lnSpc>
            </a:pPr>
            <a:r>
              <a:rPr lang="en-US" altLang="x-none" sz="2000">
                <a:ea typeface="ＭＳ Ｐゴシック" charset="-128"/>
              </a:rPr>
              <a:t>Chambliss died in an Alabama prison on October 29, 1985. </a:t>
            </a:r>
          </a:p>
        </p:txBody>
      </p:sp>
      <p:pic>
        <p:nvPicPr>
          <p:cNvPr id="80899" name="Picture 5"/>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58738" y="3368675"/>
            <a:ext cx="2971800" cy="2139950"/>
          </a:xfrm>
          <a:noFill/>
        </p:spPr>
      </p:pic>
      <p:pic>
        <p:nvPicPr>
          <p:cNvPr id="80900"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32138" y="4191000"/>
            <a:ext cx="18764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304800"/>
            <a:ext cx="27908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 Box 9"/>
          <p:cNvSpPr txBox="1">
            <a:spLocks noChangeArrowheads="1"/>
          </p:cNvSpPr>
          <p:nvPr/>
        </p:nvSpPr>
        <p:spPr bwMode="auto">
          <a:xfrm>
            <a:off x="3048000" y="1752600"/>
            <a:ext cx="12192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eaLnBrk="1" hangingPunct="1">
              <a:spcBef>
                <a:spcPct val="50000"/>
              </a:spcBef>
              <a:buClrTx/>
              <a:buSzTx/>
              <a:buFontTx/>
              <a:buNone/>
            </a:pPr>
            <a:r>
              <a:rPr lang="en-US" altLang="x-none" sz="1400">
                <a:latin typeface="Arial Narrow" charset="0"/>
              </a:rPr>
              <a:t>Denise McNair was a former classmate of Secretary of State, Condoleezza Rice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US" altLang="x-none">
                <a:ea typeface="ＭＳ Ｐゴシック" charset="-128"/>
              </a:rPr>
              <a:t>Events of 1964:</a:t>
            </a:r>
          </a:p>
        </p:txBody>
      </p:sp>
      <p:sp>
        <p:nvSpPr>
          <p:cNvPr id="81922" name="Rectangle 3"/>
          <p:cNvSpPr>
            <a:spLocks noGrp="1" noChangeArrowheads="1"/>
          </p:cNvSpPr>
          <p:nvPr>
            <p:ph type="body" idx="1"/>
          </p:nvPr>
        </p:nvSpPr>
        <p:spPr>
          <a:xfrm>
            <a:off x="1066800" y="1676400"/>
            <a:ext cx="7772400" cy="4495800"/>
          </a:xfrm>
        </p:spPr>
        <p:txBody>
          <a:bodyPr/>
          <a:lstStyle/>
          <a:p>
            <a:pPr eaLnBrk="1" hangingPunct="1">
              <a:lnSpc>
                <a:spcPct val="90000"/>
              </a:lnSpc>
            </a:pPr>
            <a:r>
              <a:rPr lang="en-US" altLang="x-none">
                <a:ea typeface="ＭＳ Ｐゴシック" charset="-128"/>
              </a:rPr>
              <a:t>January 23</a:t>
            </a:r>
            <a:r>
              <a:rPr lang="en-US" altLang="x-none" baseline="30000">
                <a:ea typeface="ＭＳ Ｐゴシック" charset="-128"/>
              </a:rPr>
              <a:t>rd</a:t>
            </a:r>
            <a:r>
              <a:rPr lang="en-US" altLang="x-none">
                <a:ea typeface="ＭＳ Ｐゴシック" charset="-128"/>
              </a:rPr>
              <a:t>:</a:t>
            </a:r>
          </a:p>
          <a:p>
            <a:pPr lvl="1" eaLnBrk="1" hangingPunct="1">
              <a:lnSpc>
                <a:spcPct val="90000"/>
              </a:lnSpc>
            </a:pPr>
            <a:r>
              <a:rPr lang="en-US" altLang="x-none"/>
              <a:t>24</a:t>
            </a:r>
            <a:r>
              <a:rPr lang="en-US" altLang="x-none" baseline="30000"/>
              <a:t>th</a:t>
            </a:r>
            <a:r>
              <a:rPr lang="en-US" altLang="x-none"/>
              <a:t> Amendment Passed</a:t>
            </a:r>
          </a:p>
          <a:p>
            <a:pPr lvl="2" eaLnBrk="1" hangingPunct="1">
              <a:lnSpc>
                <a:spcPct val="90000"/>
              </a:lnSpc>
            </a:pPr>
            <a:r>
              <a:rPr lang="en-US" altLang="x-none"/>
              <a:t>Abolishes the poll tax</a:t>
            </a:r>
          </a:p>
          <a:p>
            <a:pPr lvl="3" eaLnBrk="1" hangingPunct="1">
              <a:lnSpc>
                <a:spcPct val="90000"/>
              </a:lnSpc>
            </a:pPr>
            <a:r>
              <a:rPr lang="en-US" altLang="x-none"/>
              <a:t>Way of disenfranchising African-Americans…charged people to vote</a:t>
            </a:r>
          </a:p>
          <a:p>
            <a:pPr eaLnBrk="1" hangingPunct="1">
              <a:lnSpc>
                <a:spcPct val="90000"/>
              </a:lnSpc>
            </a:pPr>
            <a:r>
              <a:rPr lang="en-US" altLang="x-none">
                <a:ea typeface="ＭＳ Ｐゴシック" charset="-128"/>
              </a:rPr>
              <a:t>July 2:</a:t>
            </a:r>
          </a:p>
          <a:p>
            <a:pPr lvl="1" eaLnBrk="1" hangingPunct="1">
              <a:lnSpc>
                <a:spcPct val="90000"/>
              </a:lnSpc>
            </a:pPr>
            <a:r>
              <a:rPr lang="en-US" altLang="x-none"/>
              <a:t>LBJ signs the Civil Rights Act of 1964</a:t>
            </a:r>
          </a:p>
          <a:p>
            <a:pPr lvl="3" eaLnBrk="1" hangingPunct="1">
              <a:lnSpc>
                <a:spcPct val="90000"/>
              </a:lnSpc>
              <a:buClr>
                <a:srgbClr val="009900"/>
              </a:buClr>
              <a:buFont typeface="Wingdings" charset="2"/>
              <a:buChar char="®"/>
            </a:pPr>
            <a:r>
              <a:rPr lang="en-US" altLang="x-none"/>
              <a:t>prohibits discrimination of all kinds based on race, color, religion, or national origin. The law also provides the federal government with the powers to enforce desegregation.</a:t>
            </a:r>
          </a:p>
          <a:p>
            <a:pPr lvl="2" eaLnBrk="1" hangingPunct="1">
              <a:lnSpc>
                <a:spcPct val="90000"/>
              </a:lnSpc>
              <a:buFont typeface="Wingdings" charset="2"/>
              <a:buNone/>
            </a:pPr>
            <a:endParaRPr lang="en-US" altLang="x-non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tLang="x-none">
                <a:ea typeface="ＭＳ Ｐゴシック" charset="-128"/>
              </a:rPr>
              <a:t>Slavery in America</a:t>
            </a:r>
          </a:p>
        </p:txBody>
      </p:sp>
      <p:sp>
        <p:nvSpPr>
          <p:cNvPr id="23554" name="Rectangle 4"/>
          <p:cNvSpPr>
            <a:spLocks noGrp="1" noChangeArrowheads="1"/>
          </p:cNvSpPr>
          <p:nvPr>
            <p:ph type="body" sz="half" idx="2"/>
          </p:nvPr>
        </p:nvSpPr>
        <p:spPr/>
        <p:txBody>
          <a:bodyPr/>
          <a:lstStyle/>
          <a:p>
            <a:pPr eaLnBrk="1" hangingPunct="1">
              <a:lnSpc>
                <a:spcPct val="90000"/>
              </a:lnSpc>
            </a:pPr>
            <a:r>
              <a:rPr lang="en-US" altLang="x-none" sz="2800">
                <a:ea typeface="ＭＳ Ｐゴシック" charset="-128"/>
              </a:rPr>
              <a:t>Population increased from 698,000 in 1790 to almost 4 million in 1860</a:t>
            </a:r>
          </a:p>
          <a:p>
            <a:pPr eaLnBrk="1" hangingPunct="1">
              <a:lnSpc>
                <a:spcPct val="90000"/>
              </a:lnSpc>
            </a:pPr>
            <a:r>
              <a:rPr lang="en-US" altLang="x-none" sz="2800">
                <a:ea typeface="ＭＳ Ｐゴシック" charset="-128"/>
              </a:rPr>
              <a:t>75% worked as agricultural laborers</a:t>
            </a:r>
          </a:p>
          <a:p>
            <a:pPr eaLnBrk="1" hangingPunct="1">
              <a:lnSpc>
                <a:spcPct val="90000"/>
              </a:lnSpc>
            </a:pPr>
            <a:r>
              <a:rPr lang="en-US" altLang="x-none" sz="2800">
                <a:ea typeface="ＭＳ Ｐゴシック" charset="-128"/>
              </a:rPr>
              <a:t>A majority worked on plantations with 20-150 slaves</a:t>
            </a:r>
          </a:p>
        </p:txBody>
      </p:sp>
      <p:pic>
        <p:nvPicPr>
          <p:cNvPr id="23555" name="Picture 5"/>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066800" y="2430463"/>
            <a:ext cx="3810000" cy="2605087"/>
          </a:xfr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tLang="x-none">
                <a:ea typeface="ＭＳ Ｐゴシック" charset="-128"/>
              </a:rPr>
              <a:t>Freedom Summer</a:t>
            </a:r>
          </a:p>
        </p:txBody>
      </p:sp>
      <p:sp>
        <p:nvSpPr>
          <p:cNvPr id="82946" name="Rectangle 3"/>
          <p:cNvSpPr>
            <a:spLocks noGrp="1" noChangeArrowheads="1"/>
          </p:cNvSpPr>
          <p:nvPr>
            <p:ph type="body" sz="half" idx="1"/>
          </p:nvPr>
        </p:nvSpPr>
        <p:spPr>
          <a:xfrm>
            <a:off x="533400" y="1676400"/>
            <a:ext cx="4343400" cy="5181600"/>
          </a:xfrm>
        </p:spPr>
        <p:txBody>
          <a:bodyPr/>
          <a:lstStyle/>
          <a:p>
            <a:pPr eaLnBrk="1" hangingPunct="1">
              <a:lnSpc>
                <a:spcPct val="90000"/>
              </a:lnSpc>
            </a:pPr>
            <a:r>
              <a:rPr lang="en-US" altLang="x-none" sz="2400">
                <a:ea typeface="ＭＳ Ｐゴシック" charset="-128"/>
              </a:rPr>
              <a:t>Freedom Summer—When black and white college students from the east coast traveled to the South to register blacks to vote</a:t>
            </a:r>
          </a:p>
          <a:p>
            <a:pPr eaLnBrk="1" hangingPunct="1">
              <a:lnSpc>
                <a:spcPct val="90000"/>
              </a:lnSpc>
            </a:pPr>
            <a:r>
              <a:rPr lang="en-US" altLang="x-none" sz="2400">
                <a:ea typeface="ＭＳ Ｐゴシック" charset="-128"/>
              </a:rPr>
              <a:t>August 4, 1964:</a:t>
            </a:r>
          </a:p>
          <a:p>
            <a:pPr lvl="1" eaLnBrk="1" hangingPunct="1">
              <a:lnSpc>
                <a:spcPct val="90000"/>
              </a:lnSpc>
            </a:pPr>
            <a:r>
              <a:rPr lang="en-US" altLang="x-none" sz="1800"/>
              <a:t>Bodies of 3 men (two Jewish men and one black man) were discovered in a dam</a:t>
            </a:r>
          </a:p>
          <a:p>
            <a:pPr lvl="1" eaLnBrk="1" hangingPunct="1">
              <a:lnSpc>
                <a:spcPct val="90000"/>
              </a:lnSpc>
            </a:pPr>
            <a:r>
              <a:rPr lang="en-US" altLang="x-none" sz="1800"/>
              <a:t>James E. Chaney, 21; Andrew Goodman, 21; and Michael Schwerner, 24</a:t>
            </a:r>
          </a:p>
          <a:p>
            <a:pPr lvl="1" eaLnBrk="1" hangingPunct="1">
              <a:lnSpc>
                <a:spcPct val="90000"/>
              </a:lnSpc>
            </a:pPr>
            <a:r>
              <a:rPr lang="en-US" altLang="x-none" sz="1800"/>
              <a:t>They were working to register black voters in Mississippi</a:t>
            </a:r>
          </a:p>
          <a:p>
            <a:pPr lvl="1" eaLnBrk="1" hangingPunct="1">
              <a:lnSpc>
                <a:spcPct val="90000"/>
              </a:lnSpc>
            </a:pPr>
            <a:r>
              <a:rPr lang="en-US" altLang="x-none" sz="1800"/>
              <a:t>On June 21 went to investigate the burning of a black church</a:t>
            </a:r>
          </a:p>
          <a:p>
            <a:pPr lvl="1" eaLnBrk="1" hangingPunct="1">
              <a:lnSpc>
                <a:spcPct val="90000"/>
              </a:lnSpc>
            </a:pPr>
            <a:endParaRPr lang="en-US" altLang="x-none" sz="1600"/>
          </a:p>
          <a:p>
            <a:pPr lvl="1" eaLnBrk="1" hangingPunct="1">
              <a:lnSpc>
                <a:spcPct val="90000"/>
              </a:lnSpc>
            </a:pPr>
            <a:endParaRPr lang="en-US" altLang="x-none" sz="1600"/>
          </a:p>
        </p:txBody>
      </p:sp>
      <p:pic>
        <p:nvPicPr>
          <p:cNvPr id="82947"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endParaRPr lang="x-none" altLang="x-none">
              <a:ea typeface="ＭＳ Ｐゴシック" charset="-128"/>
            </a:endParaRPr>
          </a:p>
        </p:txBody>
      </p:sp>
      <p:pic>
        <p:nvPicPr>
          <p:cNvPr id="83970" name="Picture 3"/>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457200" y="381000"/>
            <a:ext cx="2328863" cy="2514600"/>
          </a:xfrm>
        </p:spPr>
      </p:pic>
      <p:sp>
        <p:nvSpPr>
          <p:cNvPr id="83971" name="Rectangle 4"/>
          <p:cNvSpPr>
            <a:spLocks noGrp="1" noChangeArrowheads="1"/>
          </p:cNvSpPr>
          <p:nvPr>
            <p:ph type="body" sz="half" idx="2"/>
          </p:nvPr>
        </p:nvSpPr>
        <p:spPr>
          <a:xfrm>
            <a:off x="3276600" y="609600"/>
            <a:ext cx="5638800" cy="3276600"/>
          </a:xfrm>
        </p:spPr>
        <p:txBody>
          <a:bodyPr/>
          <a:lstStyle/>
          <a:p>
            <a:pPr lvl="1" eaLnBrk="1" hangingPunct="1"/>
            <a:r>
              <a:rPr lang="en-US" altLang="x-none" sz="1800"/>
              <a:t>Arrested by the police on speeding charges, incarcerated for several hours, and then released after dark into the hands of the Ku Klux Klan, who murdered them. </a:t>
            </a:r>
          </a:p>
          <a:p>
            <a:pPr lvl="1" eaLnBrk="1" hangingPunct="1"/>
            <a:r>
              <a:rPr lang="en-US" altLang="x-none" sz="1800"/>
              <a:t>The ringleader of the murders, Edgar Ray Killen, was convicted on June 21, 2005, the 41st anniversary of the crimes</a:t>
            </a:r>
          </a:p>
          <a:p>
            <a:pPr lvl="1" eaLnBrk="1" hangingPunct="1"/>
            <a:r>
              <a:rPr lang="ja-JP" altLang="en-US" sz="1800"/>
              <a:t>“</a:t>
            </a:r>
            <a:r>
              <a:rPr lang="en-US" altLang="ja-JP" sz="1800"/>
              <a:t>Mississippi Burning</a:t>
            </a:r>
            <a:r>
              <a:rPr lang="ja-JP" altLang="en-US" sz="1800"/>
              <a:t>”</a:t>
            </a:r>
            <a:r>
              <a:rPr lang="en-US" altLang="ja-JP" sz="1800"/>
              <a:t> was based on this event</a:t>
            </a:r>
            <a:endParaRPr lang="en-US" altLang="x-none" sz="1800"/>
          </a:p>
        </p:txBody>
      </p:sp>
      <p:pic>
        <p:nvPicPr>
          <p:cNvPr id="83972"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0" y="3276600"/>
            <a:ext cx="23812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 Box 8"/>
          <p:cNvSpPr txBox="1">
            <a:spLocks noChangeArrowheads="1"/>
          </p:cNvSpPr>
          <p:nvPr/>
        </p:nvSpPr>
        <p:spPr bwMode="auto">
          <a:xfrm>
            <a:off x="990600" y="289560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eaLnBrk="1" hangingPunct="1">
              <a:spcBef>
                <a:spcPct val="50000"/>
              </a:spcBef>
              <a:buClrTx/>
              <a:buSzTx/>
              <a:buFontTx/>
              <a:buNone/>
            </a:pPr>
            <a:r>
              <a:rPr lang="en-US" altLang="x-none" sz="1800">
                <a:latin typeface="Arial Narrow" charset="0"/>
              </a:rPr>
              <a:t>Top:  the boys</a:t>
            </a:r>
            <a:r>
              <a:rPr lang="ja-JP" altLang="en-US" sz="1800">
                <a:latin typeface="Arial Narrow" charset="0"/>
              </a:rPr>
              <a:t>’</a:t>
            </a:r>
            <a:r>
              <a:rPr lang="en-US" altLang="ja-JP" sz="1800">
                <a:latin typeface="Arial Narrow" charset="0"/>
              </a:rPr>
              <a:t> car as it was found</a:t>
            </a:r>
            <a:endParaRPr lang="en-US" altLang="x-none" sz="1800">
              <a:latin typeface="Arial Narrow" charset="0"/>
            </a:endParaRPr>
          </a:p>
        </p:txBody>
      </p:sp>
      <p:sp>
        <p:nvSpPr>
          <p:cNvPr id="83974" name="Text Box 9"/>
          <p:cNvSpPr txBox="1">
            <a:spLocks noChangeArrowheads="1"/>
          </p:cNvSpPr>
          <p:nvPr/>
        </p:nvSpPr>
        <p:spPr bwMode="auto">
          <a:xfrm>
            <a:off x="6400800" y="51816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eaLnBrk="1" hangingPunct="1">
              <a:spcBef>
                <a:spcPct val="50000"/>
              </a:spcBef>
              <a:buClrTx/>
              <a:buSzTx/>
              <a:buFontTx/>
              <a:buNone/>
            </a:pPr>
            <a:r>
              <a:rPr lang="en-US" altLang="x-none" sz="1600">
                <a:latin typeface="Arial Narrow" charset="0"/>
              </a:rPr>
              <a:t>Top:  Killen sits trial</a:t>
            </a:r>
          </a:p>
        </p:txBody>
      </p:sp>
      <p:pic>
        <p:nvPicPr>
          <p:cNvPr id="83975" name="Picture 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90600" y="3733800"/>
            <a:ext cx="38957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altLang="x-none">
                <a:ea typeface="ＭＳ Ｐゴシック" charset="-128"/>
              </a:rPr>
              <a:t>Malcolm X</a:t>
            </a:r>
          </a:p>
        </p:txBody>
      </p:sp>
      <p:sp>
        <p:nvSpPr>
          <p:cNvPr id="84994" name="Rectangle 3"/>
          <p:cNvSpPr>
            <a:spLocks noGrp="1" noChangeArrowheads="1"/>
          </p:cNvSpPr>
          <p:nvPr>
            <p:ph type="body" sz="half" idx="1"/>
          </p:nvPr>
        </p:nvSpPr>
        <p:spPr/>
        <p:txBody>
          <a:bodyPr/>
          <a:lstStyle/>
          <a:p>
            <a:pPr eaLnBrk="1" hangingPunct="1">
              <a:lnSpc>
                <a:spcPct val="90000"/>
              </a:lnSpc>
            </a:pPr>
            <a:r>
              <a:rPr lang="en-US" altLang="x-none" sz="2400">
                <a:ea typeface="ＭＳ Ｐゴシック" charset="-128"/>
              </a:rPr>
              <a:t>Born Malcolm Little; changed his last name because </a:t>
            </a:r>
            <a:r>
              <a:rPr lang="ja-JP" altLang="en-US" sz="2400">
                <a:ea typeface="ＭＳ Ｐゴシック" charset="-128"/>
              </a:rPr>
              <a:t>“</a:t>
            </a:r>
            <a:r>
              <a:rPr lang="en-US" altLang="ja-JP" sz="2400">
                <a:ea typeface="ＭＳ Ｐゴシック" charset="-128"/>
              </a:rPr>
              <a:t>Little</a:t>
            </a:r>
            <a:r>
              <a:rPr lang="ja-JP" altLang="en-US" sz="2400">
                <a:ea typeface="ＭＳ Ｐゴシック" charset="-128"/>
              </a:rPr>
              <a:t>”</a:t>
            </a:r>
            <a:r>
              <a:rPr lang="en-US" altLang="ja-JP" sz="2400">
                <a:ea typeface="ＭＳ Ｐゴシック" charset="-128"/>
              </a:rPr>
              <a:t> was a slave owners last name</a:t>
            </a:r>
          </a:p>
          <a:p>
            <a:pPr eaLnBrk="1" hangingPunct="1">
              <a:lnSpc>
                <a:spcPct val="90000"/>
              </a:lnSpc>
            </a:pPr>
            <a:r>
              <a:rPr lang="en-US" altLang="x-none" sz="2400">
                <a:ea typeface="ＭＳ Ｐゴシック" charset="-128"/>
              </a:rPr>
              <a:t>While serving a prison term, he became a Muslim preacher and after his release he became very prominent with the Nation of Islam</a:t>
            </a:r>
          </a:p>
          <a:p>
            <a:pPr eaLnBrk="1" hangingPunct="1">
              <a:lnSpc>
                <a:spcPct val="90000"/>
              </a:lnSpc>
            </a:pPr>
            <a:r>
              <a:rPr lang="en-US" altLang="x-none" sz="2400">
                <a:ea typeface="ＭＳ Ｐゴシック" charset="-128"/>
              </a:rPr>
              <a:t>Had a </a:t>
            </a:r>
            <a:r>
              <a:rPr lang="ja-JP" altLang="en-US" sz="2400">
                <a:ea typeface="ＭＳ Ｐゴシック" charset="-128"/>
              </a:rPr>
              <a:t>“</a:t>
            </a:r>
            <a:r>
              <a:rPr lang="en-US" altLang="ja-JP" sz="2400">
                <a:ea typeface="ＭＳ Ｐゴシック" charset="-128"/>
              </a:rPr>
              <a:t>falling out</a:t>
            </a:r>
            <a:r>
              <a:rPr lang="ja-JP" altLang="en-US" sz="2400">
                <a:ea typeface="ＭＳ Ｐゴシック" charset="-128"/>
              </a:rPr>
              <a:t>”</a:t>
            </a:r>
            <a:r>
              <a:rPr lang="en-US" altLang="ja-JP" sz="2400">
                <a:ea typeface="ＭＳ Ｐゴシック" charset="-128"/>
              </a:rPr>
              <a:t> with the leader Elijah Muhammad</a:t>
            </a:r>
            <a:endParaRPr lang="en-US" altLang="x-none" sz="2400">
              <a:ea typeface="ＭＳ Ｐゴシック" charset="-128"/>
            </a:endParaRPr>
          </a:p>
        </p:txBody>
      </p:sp>
      <p:pic>
        <p:nvPicPr>
          <p:cNvPr id="84995" name="Picture 4"/>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029200" y="2057400"/>
            <a:ext cx="3810000" cy="3200400"/>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altLang="x-none">
                <a:ea typeface="ＭＳ Ｐゴシック" charset="-128"/>
              </a:rPr>
              <a:t>Martin vs. Malcolm</a:t>
            </a:r>
          </a:p>
        </p:txBody>
      </p:sp>
      <p:sp>
        <p:nvSpPr>
          <p:cNvPr id="86018" name="Rectangle 4"/>
          <p:cNvSpPr>
            <a:spLocks noGrp="1" noChangeArrowheads="1"/>
          </p:cNvSpPr>
          <p:nvPr>
            <p:ph type="body" sz="half" idx="2"/>
          </p:nvPr>
        </p:nvSpPr>
        <p:spPr/>
        <p:txBody>
          <a:bodyPr/>
          <a:lstStyle/>
          <a:p>
            <a:pPr eaLnBrk="1" hangingPunct="1">
              <a:lnSpc>
                <a:spcPct val="90000"/>
              </a:lnSpc>
            </a:pPr>
            <a:r>
              <a:rPr lang="en-US" altLang="x-none" sz="2800">
                <a:ea typeface="ＭＳ Ｐゴシック" charset="-128"/>
              </a:rPr>
              <a:t>March 26, 1964: only time the two men met. They were in DC listening to the Senate debate on the Civil Rights Act of 1964.</a:t>
            </a:r>
          </a:p>
          <a:p>
            <a:pPr eaLnBrk="1" hangingPunct="1">
              <a:lnSpc>
                <a:spcPct val="90000"/>
              </a:lnSpc>
            </a:pPr>
            <a:r>
              <a:rPr lang="en-US" altLang="x-none" sz="2800">
                <a:ea typeface="ＭＳ Ｐゴシック" charset="-128"/>
              </a:rPr>
              <a:t>They met for a minute; long enough for a picture</a:t>
            </a:r>
          </a:p>
        </p:txBody>
      </p:sp>
      <p:pic>
        <p:nvPicPr>
          <p:cNvPr id="86019" name="Picture 5"/>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altLang="x-none">
                <a:ea typeface="ＭＳ Ｐゴシック" charset="-128"/>
              </a:rPr>
              <a:t>Diverse Beliefs:</a:t>
            </a:r>
          </a:p>
        </p:txBody>
      </p:sp>
      <p:sp>
        <p:nvSpPr>
          <p:cNvPr id="87042" name="Rectangle 3"/>
          <p:cNvSpPr>
            <a:spLocks noGrp="1" noChangeArrowheads="1"/>
          </p:cNvSpPr>
          <p:nvPr>
            <p:ph type="body" sz="half" idx="1"/>
          </p:nvPr>
        </p:nvSpPr>
        <p:spPr/>
        <p:txBody>
          <a:bodyPr/>
          <a:lstStyle/>
          <a:p>
            <a:pPr eaLnBrk="1" hangingPunct="1">
              <a:lnSpc>
                <a:spcPct val="90000"/>
              </a:lnSpc>
            </a:pPr>
            <a:r>
              <a:rPr lang="en-US" altLang="x-none" sz="2000" u="sng">
                <a:ea typeface="ＭＳ Ｐゴシック" charset="-128"/>
              </a:rPr>
              <a:t>Martin Luther King, Jr.</a:t>
            </a:r>
          </a:p>
          <a:p>
            <a:pPr lvl="1" eaLnBrk="1" hangingPunct="1">
              <a:lnSpc>
                <a:spcPct val="90000"/>
              </a:lnSpc>
            </a:pPr>
            <a:r>
              <a:rPr lang="en-US" altLang="x-none" sz="1800"/>
              <a:t>Favored non-violence</a:t>
            </a:r>
          </a:p>
          <a:p>
            <a:pPr lvl="1" eaLnBrk="1" hangingPunct="1">
              <a:lnSpc>
                <a:spcPct val="90000"/>
              </a:lnSpc>
            </a:pPr>
            <a:r>
              <a:rPr lang="en-US" altLang="x-none" sz="1800"/>
              <a:t>Favored interracial organizing</a:t>
            </a:r>
          </a:p>
          <a:p>
            <a:pPr lvl="1" eaLnBrk="1" hangingPunct="1">
              <a:lnSpc>
                <a:spcPct val="90000"/>
              </a:lnSpc>
            </a:pPr>
            <a:r>
              <a:rPr lang="en-US" altLang="x-none" sz="1800"/>
              <a:t>Response to Malcolm X:</a:t>
            </a:r>
          </a:p>
          <a:p>
            <a:pPr lvl="2" eaLnBrk="1" hangingPunct="1">
              <a:lnSpc>
                <a:spcPct val="90000"/>
              </a:lnSpc>
            </a:pPr>
            <a:r>
              <a:rPr lang="en-US" altLang="x-none" sz="1400"/>
              <a:t>"I have often wished that he would talk less of violence, because violence is not going to solve our problem," King noted. "And, in his litany of articulating the despair of the Negro without offering any positive, creative alternative, I feel that Malcolm has done himself and our people a great disservice. Fiery, demagogic oratory in the black ghettos, urging Negroes to arm themselves and prepare to engage in violence, as he has done, can reap nothing but grief." </a:t>
            </a:r>
          </a:p>
        </p:txBody>
      </p:sp>
      <p:sp>
        <p:nvSpPr>
          <p:cNvPr id="87043" name="Rectangle 4"/>
          <p:cNvSpPr>
            <a:spLocks noGrp="1" noChangeArrowheads="1"/>
          </p:cNvSpPr>
          <p:nvPr>
            <p:ph type="body" sz="half" idx="2"/>
          </p:nvPr>
        </p:nvSpPr>
        <p:spPr/>
        <p:txBody>
          <a:bodyPr/>
          <a:lstStyle/>
          <a:p>
            <a:pPr eaLnBrk="1" hangingPunct="1">
              <a:lnSpc>
                <a:spcPct val="90000"/>
              </a:lnSpc>
            </a:pPr>
            <a:r>
              <a:rPr lang="en-US" altLang="x-none" sz="2000" u="sng">
                <a:ea typeface="ＭＳ Ｐゴシック" charset="-128"/>
              </a:rPr>
              <a:t>Malcolm X</a:t>
            </a:r>
          </a:p>
          <a:p>
            <a:pPr lvl="1" eaLnBrk="1" hangingPunct="1">
              <a:lnSpc>
                <a:spcPct val="90000"/>
              </a:lnSpc>
            </a:pPr>
            <a:r>
              <a:rPr lang="en-US" altLang="x-none" sz="1800"/>
              <a:t>Favored armed self-defense</a:t>
            </a:r>
          </a:p>
          <a:p>
            <a:pPr lvl="1" eaLnBrk="1" hangingPunct="1">
              <a:lnSpc>
                <a:spcPct val="90000"/>
              </a:lnSpc>
            </a:pPr>
            <a:r>
              <a:rPr lang="en-US" altLang="x-none" sz="1800"/>
              <a:t>Against white allies</a:t>
            </a:r>
          </a:p>
          <a:p>
            <a:pPr lvl="1" eaLnBrk="1" hangingPunct="1">
              <a:lnSpc>
                <a:spcPct val="90000"/>
              </a:lnSpc>
            </a:pPr>
            <a:r>
              <a:rPr lang="ja-JP" altLang="en-US" sz="1800"/>
              <a:t>“</a:t>
            </a:r>
            <a:r>
              <a:rPr lang="en-US" altLang="ja-JP" sz="1800"/>
              <a:t>By any means necessary</a:t>
            </a:r>
            <a:r>
              <a:rPr lang="ja-JP" altLang="en-US" sz="1800"/>
              <a:t>”</a:t>
            </a:r>
            <a:endParaRPr lang="en-US" altLang="ja-JP" sz="1800"/>
          </a:p>
          <a:p>
            <a:pPr lvl="1" eaLnBrk="1" hangingPunct="1">
              <a:lnSpc>
                <a:spcPct val="90000"/>
              </a:lnSpc>
            </a:pPr>
            <a:r>
              <a:rPr lang="en-US" altLang="x-none" sz="1800"/>
              <a:t>Response to March on Washington:</a:t>
            </a:r>
          </a:p>
          <a:p>
            <a:pPr lvl="2" eaLnBrk="1" hangingPunct="1">
              <a:lnSpc>
                <a:spcPct val="90000"/>
              </a:lnSpc>
            </a:pPr>
            <a:r>
              <a:rPr lang="en-US" altLang="x-none" sz="1600"/>
              <a:t>"No sane black man really wants integration! No sane white man really wants integration. . . . The honorable Elijah Muhammad teaches that for the black man in America the only solution is complete separation from the white man!"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altLang="x-none">
                <a:ea typeface="ＭＳ Ｐゴシック" charset="-128"/>
              </a:rPr>
              <a:t>Assassination of Malcolm X:</a:t>
            </a:r>
            <a:br>
              <a:rPr lang="en-US" altLang="x-none">
                <a:ea typeface="ＭＳ Ｐゴシック" charset="-128"/>
              </a:rPr>
            </a:br>
            <a:r>
              <a:rPr lang="en-US" altLang="x-none">
                <a:ea typeface="ＭＳ Ｐゴシック" charset="-128"/>
              </a:rPr>
              <a:t>February 21, 1965</a:t>
            </a:r>
          </a:p>
        </p:txBody>
      </p:sp>
      <p:sp>
        <p:nvSpPr>
          <p:cNvPr id="88066" name="Rectangle 4"/>
          <p:cNvSpPr>
            <a:spLocks noGrp="1" noChangeArrowheads="1"/>
          </p:cNvSpPr>
          <p:nvPr>
            <p:ph type="body" sz="half" idx="2"/>
          </p:nvPr>
        </p:nvSpPr>
        <p:spPr>
          <a:xfrm>
            <a:off x="5029200" y="2667000"/>
            <a:ext cx="3810000" cy="3124200"/>
          </a:xfrm>
        </p:spPr>
        <p:txBody>
          <a:bodyPr/>
          <a:lstStyle/>
          <a:p>
            <a:pPr eaLnBrk="1" hangingPunct="1"/>
            <a:r>
              <a:rPr lang="en-US" altLang="x-none" sz="2800">
                <a:ea typeface="ＭＳ Ｐゴシック" charset="-128"/>
              </a:rPr>
              <a:t>Murdered in Manhattan by Black Muslims</a:t>
            </a:r>
          </a:p>
        </p:txBody>
      </p:sp>
      <p:pic>
        <p:nvPicPr>
          <p:cNvPr id="88067" name="Picture 5"/>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altLang="x-none">
                <a:ea typeface="ＭＳ Ｐゴシック" charset="-128"/>
              </a:rPr>
              <a:t>Selma to Montgomery March:  March 7, 1965</a:t>
            </a:r>
          </a:p>
        </p:txBody>
      </p:sp>
      <p:sp>
        <p:nvSpPr>
          <p:cNvPr id="90114" name="Rectangle 3"/>
          <p:cNvSpPr>
            <a:spLocks noGrp="1" noChangeArrowheads="1"/>
          </p:cNvSpPr>
          <p:nvPr>
            <p:ph type="body" sz="half" idx="1"/>
          </p:nvPr>
        </p:nvSpPr>
        <p:spPr>
          <a:xfrm>
            <a:off x="811213" y="1370013"/>
            <a:ext cx="5241925" cy="3200400"/>
          </a:xfrm>
        </p:spPr>
        <p:txBody>
          <a:bodyPr/>
          <a:lstStyle/>
          <a:p>
            <a:pPr eaLnBrk="1" hangingPunct="1"/>
            <a:r>
              <a:rPr lang="en-US" altLang="x-none" sz="2000">
                <a:ea typeface="ＭＳ Ｐゴシック" charset="-128"/>
              </a:rPr>
              <a:t>525 to 600 civil rights marchers headed east out of Selma on Highway 80</a:t>
            </a:r>
          </a:p>
          <a:p>
            <a:pPr eaLnBrk="1" hangingPunct="1"/>
            <a:r>
              <a:rPr lang="en-US" altLang="x-none" sz="2000">
                <a:ea typeface="ＭＳ Ｐゴシック" charset="-128"/>
              </a:rPr>
              <a:t>Goal: to ask Governor George Wallace to protect black registrants </a:t>
            </a:r>
          </a:p>
          <a:p>
            <a:pPr eaLnBrk="1" hangingPunct="1"/>
            <a:r>
              <a:rPr lang="en-US" altLang="x-none" sz="2000">
                <a:ea typeface="ＭＳ Ｐゴシック" charset="-128"/>
              </a:rPr>
              <a:t>Crossed the Edmund Pettus Bridge (Civil War Confederate General/KKK Grand Dragon—Change the name, 2015?)</a:t>
            </a:r>
          </a:p>
          <a:p>
            <a:pPr eaLnBrk="1" hangingPunct="1"/>
            <a:r>
              <a:rPr lang="en-US" altLang="x-none" sz="2000">
                <a:ea typeface="ＭＳ Ｐゴシック" charset="-128"/>
              </a:rPr>
              <a:t>3 separate marches; many were beaten and killed</a:t>
            </a:r>
          </a:p>
          <a:p>
            <a:pPr lvl="1" eaLnBrk="1" hangingPunct="1"/>
            <a:r>
              <a:rPr lang="en-US" altLang="x-none" sz="1600">
                <a:ea typeface="ＭＳ Ｐゴシック" charset="-128"/>
              </a:rPr>
              <a:t>Known as “Bloody Sunday”</a:t>
            </a:r>
          </a:p>
        </p:txBody>
      </p:sp>
      <p:pic>
        <p:nvPicPr>
          <p:cNvPr id="90115"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3200400" y="4714875"/>
            <a:ext cx="2511425" cy="1984375"/>
          </a:xfrm>
        </p:spPr>
      </p:pic>
      <p:pic>
        <p:nvPicPr>
          <p:cNvPr id="90116"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9038" y="779463"/>
            <a:ext cx="25701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53138" y="2819400"/>
            <a:ext cx="2786062"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918200" y="4570413"/>
            <a:ext cx="2921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3"/>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50813" y="4900613"/>
            <a:ext cx="27178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1066800" y="1104900"/>
            <a:ext cx="7772400" cy="1143000"/>
          </a:xfrm>
        </p:spPr>
        <p:txBody>
          <a:bodyPr/>
          <a:lstStyle/>
          <a:p>
            <a:r>
              <a:rPr lang="en-US" altLang="x-none">
                <a:ea typeface="ＭＳ Ｐゴシック" charset="-128"/>
              </a:rPr>
              <a:t>Commemorating the March:</a:t>
            </a:r>
            <a:br>
              <a:rPr lang="en-US" altLang="x-none">
                <a:ea typeface="ＭＳ Ｐゴシック" charset="-128"/>
              </a:rPr>
            </a:br>
            <a:r>
              <a:rPr lang="en-US" altLang="x-none">
                <a:ea typeface="ＭＳ Ｐゴシック" charset="-128"/>
              </a:rPr>
              <a:t>The 50</a:t>
            </a:r>
            <a:r>
              <a:rPr lang="en-US" altLang="x-none" baseline="30000">
                <a:ea typeface="ＭＳ Ｐゴシック" charset="-128"/>
              </a:rPr>
              <a:t>th</a:t>
            </a:r>
            <a:r>
              <a:rPr lang="en-US" altLang="x-none">
                <a:ea typeface="ＭＳ Ｐゴシック" charset="-128"/>
              </a:rPr>
              <a:t> Anniversary</a:t>
            </a:r>
            <a:br>
              <a:rPr lang="en-US" altLang="x-none">
                <a:ea typeface="ＭＳ Ｐゴシック" charset="-128"/>
              </a:rPr>
            </a:br>
            <a:endParaRPr lang="en-US" altLang="x-none">
              <a:ea typeface="ＭＳ Ｐゴシック" charset="-128"/>
            </a:endParaRPr>
          </a:p>
        </p:txBody>
      </p:sp>
      <p:sp>
        <p:nvSpPr>
          <p:cNvPr id="91138" name="Text Placeholder 2"/>
          <p:cNvSpPr>
            <a:spLocks noGrp="1"/>
          </p:cNvSpPr>
          <p:nvPr>
            <p:ph type="body" sz="half" idx="1"/>
          </p:nvPr>
        </p:nvSpPr>
        <p:spPr/>
        <p:txBody>
          <a:bodyPr/>
          <a:lstStyle/>
          <a:p>
            <a:endParaRPr lang="x-none" altLang="x-none">
              <a:ea typeface="ＭＳ Ｐゴシック" charset="-128"/>
            </a:endParaRPr>
          </a:p>
        </p:txBody>
      </p:sp>
      <p:pic>
        <p:nvPicPr>
          <p:cNvPr id="91139"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581400" y="1760538"/>
            <a:ext cx="26987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16550" y="4267200"/>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81000" y="4222750"/>
            <a:ext cx="35433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altLang="x-none">
                <a:ea typeface="ＭＳ Ｐゴシック" charset="-128"/>
              </a:rPr>
              <a:t>Voting Rights Act of 1965</a:t>
            </a:r>
          </a:p>
        </p:txBody>
      </p:sp>
      <p:pic>
        <p:nvPicPr>
          <p:cNvPr id="89090" name="Picture 3"/>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143000" y="2667000"/>
            <a:ext cx="3810000" cy="2438400"/>
          </a:xfrm>
        </p:spPr>
      </p:pic>
      <p:sp>
        <p:nvSpPr>
          <p:cNvPr id="89091" name="Rectangle 4"/>
          <p:cNvSpPr>
            <a:spLocks noGrp="1" noChangeArrowheads="1"/>
          </p:cNvSpPr>
          <p:nvPr>
            <p:ph type="body" sz="half" idx="2"/>
          </p:nvPr>
        </p:nvSpPr>
        <p:spPr/>
        <p:txBody>
          <a:bodyPr/>
          <a:lstStyle/>
          <a:p>
            <a:pPr eaLnBrk="1" hangingPunct="1"/>
            <a:r>
              <a:rPr lang="en-US" altLang="x-none" sz="2400">
                <a:ea typeface="ＭＳ Ｐゴシック" charset="-128"/>
              </a:rPr>
              <a:t>outlawed discriminatory voting practices that had been responsible for the widespread disenfranchisement of African Americans </a:t>
            </a:r>
          </a:p>
          <a:p>
            <a:pPr lvl="1" eaLnBrk="1" hangingPunct="1"/>
            <a:r>
              <a:rPr lang="en-US" altLang="x-none" sz="2000"/>
              <a:t>Including:</a:t>
            </a:r>
          </a:p>
          <a:p>
            <a:pPr lvl="2" eaLnBrk="1" hangingPunct="1"/>
            <a:r>
              <a:rPr lang="en-US" altLang="x-none" sz="1800"/>
              <a:t>Poll tax</a:t>
            </a:r>
          </a:p>
          <a:p>
            <a:pPr lvl="2" eaLnBrk="1" hangingPunct="1"/>
            <a:r>
              <a:rPr lang="en-US" altLang="x-none" sz="1800"/>
              <a:t>Literacy test</a:t>
            </a:r>
          </a:p>
          <a:p>
            <a:pPr lvl="1" eaLnBrk="1" hangingPunct="1"/>
            <a:endParaRPr lang="en-US" altLang="x-none" sz="20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en-US" altLang="x-none">
                <a:ea typeface="ＭＳ Ｐゴシック" charset="-128"/>
              </a:rPr>
              <a:t>Formation of the Black Panthers</a:t>
            </a:r>
          </a:p>
        </p:txBody>
      </p:sp>
      <p:pic>
        <p:nvPicPr>
          <p:cNvPr id="92162"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p:pic>
      <p:sp>
        <p:nvSpPr>
          <p:cNvPr id="92163" name="Rectangle 4"/>
          <p:cNvSpPr>
            <a:spLocks noGrp="1" noChangeArrowheads="1"/>
          </p:cNvSpPr>
          <p:nvPr>
            <p:ph type="body" sz="half" idx="2"/>
          </p:nvPr>
        </p:nvSpPr>
        <p:spPr/>
        <p:txBody>
          <a:bodyPr/>
          <a:lstStyle/>
          <a:p>
            <a:pPr eaLnBrk="1" hangingPunct="1"/>
            <a:r>
              <a:rPr lang="en-US" altLang="x-none" sz="1800">
                <a:ea typeface="ＭＳ Ｐゴシック" charset="-128"/>
              </a:rPr>
              <a:t>Founded in Oakland, California in October, 1966</a:t>
            </a:r>
          </a:p>
          <a:p>
            <a:pPr eaLnBrk="1" hangingPunct="1"/>
            <a:r>
              <a:rPr lang="en-US" altLang="x-none" sz="1800">
                <a:ea typeface="ＭＳ Ｐゴシック" charset="-128"/>
              </a:rPr>
              <a:t>established to promote Black Power and self-defense through acts of social agitation</a:t>
            </a:r>
          </a:p>
          <a:p>
            <a:pPr eaLnBrk="1" hangingPunct="1"/>
            <a:r>
              <a:rPr lang="en-US" altLang="x-none" sz="1800">
                <a:ea typeface="ＭＳ Ｐゴシック" charset="-128"/>
              </a:rPr>
              <a:t>active in the United States from the mid-1960s into the 1970s</a:t>
            </a:r>
          </a:p>
          <a:p>
            <a:pPr eaLnBrk="1" hangingPunct="1"/>
            <a:r>
              <a:rPr lang="en-US" altLang="x-none" sz="1800">
                <a:ea typeface="ＭＳ Ｐゴシック" charset="-128"/>
              </a:rPr>
              <a:t>Initially called for the protection of black neighborhoods and fought against police brutality</a:t>
            </a:r>
          </a:p>
          <a:p>
            <a:pPr eaLnBrk="1" hangingPunct="1"/>
            <a:r>
              <a:rPr lang="en-US" altLang="x-none" sz="1800">
                <a:ea typeface="ＭＳ Ｐゴシック" charset="-128"/>
              </a:rPr>
              <a:t> Some members openly disagreed with the views of the leaders.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x-none">
                <a:ea typeface="ＭＳ Ｐゴシック" charset="-128"/>
              </a:rPr>
              <a:t>Free/Slave states, c. 1860</a:t>
            </a:r>
          </a:p>
        </p:txBody>
      </p:sp>
      <p:sp>
        <p:nvSpPr>
          <p:cNvPr id="24578" name="Rectangle 3"/>
          <p:cNvSpPr>
            <a:spLocks noGrp="1" noChangeArrowheads="1"/>
          </p:cNvSpPr>
          <p:nvPr>
            <p:ph type="body" sz="half" idx="1"/>
          </p:nvPr>
        </p:nvSpPr>
        <p:spPr/>
        <p:txBody>
          <a:bodyPr/>
          <a:lstStyle/>
          <a:p>
            <a:pPr eaLnBrk="1" hangingPunct="1"/>
            <a:endParaRPr lang="x-none" altLang="x-none" sz="2800">
              <a:ea typeface="ＭＳ Ｐゴシック" charset="-128"/>
            </a:endParaRPr>
          </a:p>
        </p:txBody>
      </p:sp>
      <p:pic>
        <p:nvPicPr>
          <p:cNvPr id="24579"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1447800" y="1752600"/>
            <a:ext cx="6629400" cy="4114800"/>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Grp="1" noChangeArrowheads="1"/>
          </p:cNvSpPr>
          <p:nvPr>
            <p:ph type="body" idx="1"/>
          </p:nvPr>
        </p:nvSpPr>
        <p:spPr>
          <a:xfrm>
            <a:off x="1066800" y="914400"/>
            <a:ext cx="7772400" cy="5562600"/>
          </a:xfrm>
        </p:spPr>
        <p:txBody>
          <a:bodyPr/>
          <a:lstStyle/>
          <a:p>
            <a:pPr marL="0" indent="0" eaLnBrk="1" hangingPunct="1">
              <a:buFont typeface="Wingdings" charset="2"/>
              <a:buNone/>
            </a:pPr>
            <a:endParaRPr lang="en-US" altLang="x-none" sz="3600">
              <a:ea typeface="ＭＳ Ｐゴシック" charset="-128"/>
            </a:endParaRPr>
          </a:p>
          <a:p>
            <a:pPr marL="0" indent="0" eaLnBrk="1" hangingPunct="1">
              <a:buFont typeface="Wingdings" charset="2"/>
              <a:buNone/>
            </a:pPr>
            <a:r>
              <a:rPr lang="en-US" altLang="x-none" sz="2800">
                <a:ea typeface="ＭＳ Ｐゴシック" charset="-128"/>
              </a:rPr>
              <a:t>	1. What did the Civil Rights Act of 1964 do? The Voting Rights Act of 1965? </a:t>
            </a:r>
          </a:p>
          <a:p>
            <a:pPr marL="0" indent="0" eaLnBrk="1" hangingPunct="1">
              <a:buFont typeface="Wingdings" charset="2"/>
              <a:buNone/>
            </a:pPr>
            <a:r>
              <a:rPr lang="en-US" altLang="x-none" sz="2800">
                <a:ea typeface="ＭＳ Ｐゴシック" charset="-128"/>
              </a:rPr>
              <a:t>	2. What was Freedom Summer? What incident happened during the summer of </a:t>
            </a:r>
            <a:r>
              <a:rPr lang="ja-JP" altLang="en-US" sz="2800">
                <a:ea typeface="ＭＳ Ｐゴシック" charset="-128"/>
              </a:rPr>
              <a:t>’</a:t>
            </a:r>
            <a:r>
              <a:rPr lang="en-US" altLang="ja-JP" sz="2800">
                <a:ea typeface="ＭＳ Ｐゴシック" charset="-128"/>
              </a:rPr>
              <a:t>64?</a:t>
            </a:r>
          </a:p>
          <a:p>
            <a:pPr marL="0" indent="0" eaLnBrk="1" hangingPunct="1">
              <a:buFont typeface="Wingdings" charset="2"/>
              <a:buNone/>
            </a:pPr>
            <a:r>
              <a:rPr lang="en-US" altLang="x-none" sz="2800">
                <a:ea typeface="ＭＳ Ｐゴシック" charset="-128"/>
              </a:rPr>
              <a:t>	3.  How did the ideas of Malcolm X and Martin Luther King, Jr. differ?</a:t>
            </a:r>
          </a:p>
          <a:p>
            <a:pPr marL="0" indent="0" eaLnBrk="1" hangingPunct="1">
              <a:buFont typeface="Wingdings" charset="2"/>
              <a:buNone/>
            </a:pPr>
            <a:r>
              <a:rPr lang="en-US" altLang="x-none" sz="2800">
                <a:ea typeface="ＭＳ Ｐゴシック" charset="-128"/>
              </a:rPr>
              <a:t>	4.  What was the goal of the Selma to Montgomery March?</a:t>
            </a:r>
          </a:p>
          <a:p>
            <a:pPr marL="0" indent="0" eaLnBrk="1" hangingPunct="1">
              <a:buFont typeface="Wingdings" charset="2"/>
              <a:buNone/>
            </a:pPr>
            <a:endParaRPr lang="en-US" altLang="x-none" sz="2800">
              <a:ea typeface="ＭＳ Ｐゴシック" charset="-128"/>
            </a:endParaRPr>
          </a:p>
        </p:txBody>
      </p:sp>
      <p:sp>
        <p:nvSpPr>
          <p:cNvPr id="93186" name="Title 1"/>
          <p:cNvSpPr>
            <a:spLocks noGrp="1"/>
          </p:cNvSpPr>
          <p:nvPr>
            <p:ph type="title"/>
          </p:nvPr>
        </p:nvSpPr>
        <p:spPr/>
        <p:txBody>
          <a:bodyPr/>
          <a:lstStyle/>
          <a:p>
            <a:r>
              <a:rPr lang="en-US" altLang="x-none">
                <a:ea typeface="ＭＳ Ｐゴシック" charset="-128"/>
              </a:rPr>
              <a:t>Warm Up</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US" altLang="x-none" i="1">
                <a:ea typeface="ＭＳ Ｐゴシック" charset="-128"/>
              </a:rPr>
              <a:t>Loving v. Virginia </a:t>
            </a:r>
            <a:r>
              <a:rPr lang="en-US" altLang="x-none">
                <a:ea typeface="ＭＳ Ｐゴシック" charset="-128"/>
              </a:rPr>
              <a:t>(1967)</a:t>
            </a:r>
            <a:endParaRPr lang="en-US" altLang="x-none" i="1">
              <a:ea typeface="ＭＳ Ｐゴシック" charset="-128"/>
            </a:endParaRPr>
          </a:p>
        </p:txBody>
      </p:sp>
      <p:pic>
        <p:nvPicPr>
          <p:cNvPr id="94210"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066800" y="2057400"/>
            <a:ext cx="3810000" cy="3124200"/>
          </a:xfrm>
        </p:spPr>
      </p:pic>
      <p:sp>
        <p:nvSpPr>
          <p:cNvPr id="94211" name="Rectangle 4"/>
          <p:cNvSpPr>
            <a:spLocks noGrp="1" noChangeArrowheads="1"/>
          </p:cNvSpPr>
          <p:nvPr>
            <p:ph type="body" sz="half" idx="2"/>
          </p:nvPr>
        </p:nvSpPr>
        <p:spPr/>
        <p:txBody>
          <a:bodyPr/>
          <a:lstStyle/>
          <a:p>
            <a:pPr eaLnBrk="1" hangingPunct="1">
              <a:lnSpc>
                <a:spcPct val="90000"/>
              </a:lnSpc>
            </a:pPr>
            <a:r>
              <a:rPr lang="en-US" altLang="x-none" sz="2800">
                <a:ea typeface="ＭＳ Ｐゴシック" charset="-128"/>
              </a:rPr>
              <a:t>the Supreme Court rules that prohibiting interracial marriage is unconstitutional</a:t>
            </a:r>
          </a:p>
          <a:p>
            <a:pPr eaLnBrk="1" hangingPunct="1">
              <a:lnSpc>
                <a:spcPct val="90000"/>
              </a:lnSpc>
            </a:pPr>
            <a:r>
              <a:rPr lang="en-US" altLang="x-none" sz="2800">
                <a:ea typeface="ＭＳ Ｐゴシック" charset="-128"/>
              </a:rPr>
              <a:t> Sixteen states that still banned interracial marriage at the time are forced to revise their laws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altLang="x-none" sz="3600">
                <a:ea typeface="ＭＳ Ｐゴシック" charset="-128"/>
              </a:rPr>
              <a:t>Going to Memphis:  </a:t>
            </a:r>
            <a:br>
              <a:rPr lang="en-US" altLang="x-none" sz="3600">
                <a:ea typeface="ＭＳ Ｐゴシック" charset="-128"/>
              </a:rPr>
            </a:br>
            <a:r>
              <a:rPr lang="en-US" altLang="x-none" sz="3600">
                <a:ea typeface="ＭＳ Ｐゴシック" charset="-128"/>
              </a:rPr>
              <a:t>The Poor People</a:t>
            </a:r>
            <a:r>
              <a:rPr lang="ja-JP" altLang="en-US" sz="3600">
                <a:ea typeface="ＭＳ Ｐゴシック" charset="-128"/>
              </a:rPr>
              <a:t>’</a:t>
            </a:r>
            <a:r>
              <a:rPr lang="en-US" altLang="ja-JP" sz="3600">
                <a:ea typeface="ＭＳ Ｐゴシック" charset="-128"/>
              </a:rPr>
              <a:t>s Campaign, 1968</a:t>
            </a:r>
            <a:endParaRPr lang="en-US" altLang="x-none" sz="3600">
              <a:ea typeface="ＭＳ Ｐゴシック" charset="-128"/>
            </a:endParaRPr>
          </a:p>
        </p:txBody>
      </p:sp>
      <p:sp>
        <p:nvSpPr>
          <p:cNvPr id="95234" name="Rectangle 3"/>
          <p:cNvSpPr>
            <a:spLocks noGrp="1" noChangeArrowheads="1"/>
          </p:cNvSpPr>
          <p:nvPr>
            <p:ph type="body" sz="half" idx="1"/>
          </p:nvPr>
        </p:nvSpPr>
        <p:spPr/>
        <p:txBody>
          <a:bodyPr/>
          <a:lstStyle/>
          <a:p>
            <a:pPr eaLnBrk="1" hangingPunct="1">
              <a:lnSpc>
                <a:spcPct val="90000"/>
              </a:lnSpc>
            </a:pPr>
            <a:r>
              <a:rPr lang="en-US" altLang="x-none" sz="2000">
                <a:ea typeface="ＭＳ Ｐゴシック" charset="-128"/>
              </a:rPr>
              <a:t>MLK, Jr. went to Memphis on behalf of economic injustice, specifically for sanitation works to get a minimum wage</a:t>
            </a:r>
          </a:p>
          <a:p>
            <a:pPr eaLnBrk="1" hangingPunct="1">
              <a:lnSpc>
                <a:spcPct val="90000"/>
              </a:lnSpc>
            </a:pPr>
            <a:r>
              <a:rPr lang="en-US" altLang="x-none" sz="2000">
                <a:ea typeface="ＭＳ Ｐゴシック" charset="-128"/>
              </a:rPr>
              <a:t>The 1968 Poor People</a:t>
            </a:r>
            <a:r>
              <a:rPr lang="ja-JP" altLang="en-US" sz="2000">
                <a:ea typeface="ＭＳ Ｐゴシック" charset="-128"/>
              </a:rPr>
              <a:t>’</a:t>
            </a:r>
            <a:r>
              <a:rPr lang="en-US" altLang="ja-JP" sz="2000">
                <a:ea typeface="ＭＳ Ｐゴシック" charset="-128"/>
              </a:rPr>
              <a:t>s Campaign did not focus on just poor black people but addressed all poor people of every minority. Poor Mexicans, Puerto Ricans, American Indians, and even poor whites were included in the campaign. </a:t>
            </a:r>
            <a:endParaRPr lang="en-US" altLang="x-none" sz="2000">
              <a:ea typeface="ＭＳ Ｐゴシック" charset="-128"/>
            </a:endParaRPr>
          </a:p>
        </p:txBody>
      </p:sp>
      <p:pic>
        <p:nvPicPr>
          <p:cNvPr id="95235" name="Picture 4"/>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029200" y="2209800"/>
            <a:ext cx="3810000" cy="3048000"/>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en-US" altLang="x-none">
                <a:ea typeface="ＭＳ Ｐゴシック" charset="-128"/>
              </a:rPr>
              <a:t>April 3, 1968</a:t>
            </a:r>
          </a:p>
        </p:txBody>
      </p:sp>
      <p:sp>
        <p:nvSpPr>
          <p:cNvPr id="96258" name="Rectangle 4"/>
          <p:cNvSpPr>
            <a:spLocks noGrp="1" noChangeArrowheads="1"/>
          </p:cNvSpPr>
          <p:nvPr>
            <p:ph type="body" sz="half" idx="2"/>
          </p:nvPr>
        </p:nvSpPr>
        <p:spPr/>
        <p:txBody>
          <a:bodyPr/>
          <a:lstStyle/>
          <a:p>
            <a:pPr eaLnBrk="1" hangingPunct="1">
              <a:lnSpc>
                <a:spcPct val="90000"/>
              </a:lnSpc>
            </a:pPr>
            <a:r>
              <a:rPr lang="en-US" altLang="x-none" sz="2800">
                <a:ea typeface="ＭＳ Ｐゴシック" charset="-128"/>
              </a:rPr>
              <a:t>Men and women packed the Mason Temple because they heard King was supposed to speak</a:t>
            </a:r>
          </a:p>
          <a:p>
            <a:pPr eaLnBrk="1" hangingPunct="1">
              <a:lnSpc>
                <a:spcPct val="90000"/>
              </a:lnSpc>
            </a:pPr>
            <a:r>
              <a:rPr lang="en-US" altLang="x-none" sz="2800">
                <a:ea typeface="ＭＳ Ｐゴシック" charset="-128"/>
              </a:rPr>
              <a:t>That night he delivered his famous </a:t>
            </a:r>
            <a:r>
              <a:rPr lang="ja-JP" altLang="en-US" sz="2800">
                <a:ea typeface="ＭＳ Ｐゴシック" charset="-128"/>
              </a:rPr>
              <a:t>“</a:t>
            </a:r>
            <a:r>
              <a:rPr lang="en-US" altLang="ja-JP" sz="2800">
                <a:ea typeface="ＭＳ Ｐゴシック" charset="-128"/>
              </a:rPr>
              <a:t>I</a:t>
            </a:r>
            <a:r>
              <a:rPr lang="ja-JP" altLang="en-US" sz="2800">
                <a:ea typeface="ＭＳ Ｐゴシック" charset="-128"/>
              </a:rPr>
              <a:t>’</a:t>
            </a:r>
            <a:r>
              <a:rPr lang="en-US" altLang="ja-JP" sz="2800">
                <a:ea typeface="ＭＳ Ｐゴシック" charset="-128"/>
              </a:rPr>
              <a:t>ve been to the Mountaintop</a:t>
            </a:r>
            <a:r>
              <a:rPr lang="ja-JP" altLang="en-US" sz="2800">
                <a:ea typeface="ＭＳ Ｐゴシック" charset="-128"/>
              </a:rPr>
              <a:t>”</a:t>
            </a:r>
            <a:r>
              <a:rPr lang="en-US" altLang="ja-JP" sz="2800">
                <a:ea typeface="ＭＳ Ｐゴシック" charset="-128"/>
              </a:rPr>
              <a:t> speech</a:t>
            </a:r>
            <a:endParaRPr lang="en-US" altLang="x-none" sz="2800">
              <a:ea typeface="ＭＳ Ｐゴシック" charset="-128"/>
            </a:endParaRPr>
          </a:p>
        </p:txBody>
      </p:sp>
      <p:pic>
        <p:nvPicPr>
          <p:cNvPr id="96259" name="Picture 5"/>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066800" y="2438400"/>
            <a:ext cx="3810000" cy="2819400"/>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eaLnBrk="1" hangingPunct="1"/>
            <a:endParaRPr lang="x-none" altLang="x-none">
              <a:ea typeface="ＭＳ Ｐゴシック" charset="-128"/>
            </a:endParaRPr>
          </a:p>
        </p:txBody>
      </p:sp>
      <p:sp>
        <p:nvSpPr>
          <p:cNvPr id="97282" name="Rectangle 3"/>
          <p:cNvSpPr>
            <a:spLocks noGrp="1" noChangeArrowheads="1"/>
          </p:cNvSpPr>
          <p:nvPr>
            <p:ph type="body" sz="half" idx="1"/>
          </p:nvPr>
        </p:nvSpPr>
        <p:spPr>
          <a:xfrm>
            <a:off x="762000" y="2971800"/>
            <a:ext cx="8382000" cy="3733800"/>
          </a:xfrm>
        </p:spPr>
        <p:txBody>
          <a:bodyPr/>
          <a:lstStyle/>
          <a:p>
            <a:pPr eaLnBrk="1" hangingPunct="1">
              <a:lnSpc>
                <a:spcPct val="90000"/>
              </a:lnSpc>
            </a:pPr>
            <a:r>
              <a:rPr lang="en-US" altLang="x-none" sz="2000" dirty="0">
                <a:ea typeface="ＭＳ Ｐゴシック" charset="-128"/>
              </a:rPr>
              <a:t>Toward the end of the speech, King refers to threats against his life and uses language that seems to foreshadow his impending death:</a:t>
            </a:r>
          </a:p>
          <a:p>
            <a:pPr lvl="1" eaLnBrk="1" hangingPunct="1">
              <a:lnSpc>
                <a:spcPct val="90000"/>
              </a:lnSpc>
              <a:buClr>
                <a:srgbClr val="FFFF00"/>
              </a:buClr>
              <a:buSzPct val="80000"/>
            </a:pPr>
            <a:r>
              <a:rPr lang="en-US" altLang="x-none" sz="1800" dirty="0"/>
              <a:t>"And then I got to Memphis. And some began to say the threats, or talk about the threats that were out. What would happen to me from some of our sick white brothers? Well, I don't know what will happen now. We've got some difficult days ahead. But it doesn't matter with me now. Because I've been to the mountaintop. And I don't mind. Like anybody, I would like to live a long life. Longevity has its place. But I'm not concerned about that now. I just want to do God's will. And He's allowed me to go up to the mountain. And I've looked over. And I've seen the promised land. I may not get there with you. But I want you to know tonight, that we, as a people, will get to the promised land. So I'm happy, tonight. I'm not worried about anything. I'm not fearing any man. Mine eyes have seen the glory of the coming of the Lord.</a:t>
            </a:r>
            <a:r>
              <a:rPr lang="en-US" altLang="en-US" sz="1800" dirty="0"/>
              <a:t>”</a:t>
            </a:r>
            <a:r>
              <a:rPr lang="en-US" altLang="x-none" sz="1800" dirty="0"/>
              <a:t> </a:t>
            </a:r>
            <a:r>
              <a:rPr lang="en-US" altLang="x-none" sz="1800" dirty="0">
                <a:hlinkClick r:id="rId3"/>
              </a:rPr>
              <a:t>(play speech)</a:t>
            </a:r>
            <a:endParaRPr lang="en-US" altLang="x-none" sz="1800" dirty="0"/>
          </a:p>
        </p:txBody>
      </p:sp>
      <p:sp>
        <p:nvSpPr>
          <p:cNvPr id="97283" name="Rectangle 4"/>
          <p:cNvSpPr>
            <a:spLocks noGrp="1" noChangeArrowheads="1" noTextEdit="1"/>
          </p:cNvSpPr>
          <p:nvPr>
            <p:ph type="clipArt" sz="half" idx="2"/>
          </p:nvPr>
        </p:nvSpPr>
        <p:spPr/>
      </p:sp>
      <p:pic>
        <p:nvPicPr>
          <p:cNvPr id="9728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381000"/>
            <a:ext cx="3657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762000" y="304800"/>
            <a:ext cx="7772400" cy="762000"/>
          </a:xfrm>
        </p:spPr>
        <p:txBody>
          <a:bodyPr/>
          <a:lstStyle/>
          <a:p>
            <a:pPr eaLnBrk="1" hangingPunct="1"/>
            <a:r>
              <a:rPr lang="en-US" altLang="x-none">
                <a:ea typeface="ＭＳ Ｐゴシック" charset="-128"/>
              </a:rPr>
              <a:t>The Lorraine Motel</a:t>
            </a:r>
          </a:p>
        </p:txBody>
      </p:sp>
      <p:sp>
        <p:nvSpPr>
          <p:cNvPr id="98306" name="Rectangle 3"/>
          <p:cNvSpPr>
            <a:spLocks noGrp="1" noChangeArrowheads="1"/>
          </p:cNvSpPr>
          <p:nvPr>
            <p:ph type="body" sz="half" idx="1"/>
          </p:nvPr>
        </p:nvSpPr>
        <p:spPr>
          <a:xfrm>
            <a:off x="838200" y="1066800"/>
            <a:ext cx="4038600" cy="2438400"/>
          </a:xfrm>
        </p:spPr>
        <p:txBody>
          <a:bodyPr/>
          <a:lstStyle/>
          <a:p>
            <a:pPr eaLnBrk="1" hangingPunct="1">
              <a:lnSpc>
                <a:spcPct val="90000"/>
              </a:lnSpc>
            </a:pPr>
            <a:r>
              <a:rPr lang="en-US" altLang="x-none" sz="2400">
                <a:ea typeface="ＭＳ Ｐゴシック" charset="-128"/>
              </a:rPr>
              <a:t>One of the few motels open to blacks</a:t>
            </a:r>
          </a:p>
          <a:p>
            <a:pPr eaLnBrk="1" hangingPunct="1">
              <a:lnSpc>
                <a:spcPct val="90000"/>
              </a:lnSpc>
            </a:pPr>
            <a:r>
              <a:rPr lang="en-US" altLang="x-none" sz="2400">
                <a:ea typeface="ＭＳ Ｐゴシック" charset="-128"/>
              </a:rPr>
              <a:t>On a side street walking distance to Beale St.</a:t>
            </a:r>
          </a:p>
          <a:p>
            <a:pPr eaLnBrk="1" hangingPunct="1">
              <a:lnSpc>
                <a:spcPct val="90000"/>
              </a:lnSpc>
            </a:pPr>
            <a:r>
              <a:rPr lang="en-US" altLang="x-none" sz="2400">
                <a:ea typeface="ＭＳ Ｐゴシック" charset="-128"/>
              </a:rPr>
              <a:t>Famous blacks stayed there such as Nat </a:t>
            </a:r>
            <a:r>
              <a:rPr lang="ja-JP" altLang="en-US" sz="2400">
                <a:ea typeface="ＭＳ Ｐゴシック" charset="-128"/>
              </a:rPr>
              <a:t>“</a:t>
            </a:r>
            <a:r>
              <a:rPr lang="en-US" altLang="ja-JP" sz="2400">
                <a:ea typeface="ＭＳ Ｐゴシック" charset="-128"/>
              </a:rPr>
              <a:t>King</a:t>
            </a:r>
            <a:r>
              <a:rPr lang="ja-JP" altLang="en-US" sz="2400">
                <a:ea typeface="ＭＳ Ｐゴシック" charset="-128"/>
              </a:rPr>
              <a:t>”</a:t>
            </a:r>
            <a:r>
              <a:rPr lang="en-US" altLang="ja-JP" sz="2400">
                <a:ea typeface="ＭＳ Ｐゴシック" charset="-128"/>
              </a:rPr>
              <a:t> Cole and Louis Armstrong</a:t>
            </a:r>
            <a:endParaRPr lang="en-US" altLang="x-none" sz="2400">
              <a:ea typeface="ＭＳ Ｐゴシック" charset="-128"/>
            </a:endParaRPr>
          </a:p>
        </p:txBody>
      </p:sp>
      <p:pic>
        <p:nvPicPr>
          <p:cNvPr id="9830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40386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7"/>
          <p:cNvPicPr>
            <a:picLocks noGrp="1" noChangeAspect="1" noChangeArrowheads="1"/>
          </p:cNvPicPr>
          <p:nvPr>
            <p:ph type="clipArt" sz="half" idx="2"/>
          </p:nvPr>
        </p:nvPicPr>
        <p:blipFill>
          <a:blip r:embed="rId4" cstate="email">
            <a:extLst>
              <a:ext uri="{28A0092B-C50C-407E-A947-70E740481C1C}">
                <a14:useLocalDpi xmlns:a14="http://schemas.microsoft.com/office/drawing/2010/main"/>
              </a:ext>
            </a:extLst>
          </a:blip>
          <a:srcRect/>
          <a:stretch>
            <a:fillRect/>
          </a:stretch>
        </p:blipFill>
        <p:spPr>
          <a:xfrm>
            <a:off x="5181600" y="990600"/>
            <a:ext cx="3810000" cy="2835275"/>
          </a:xfrm>
          <a:noFill/>
        </p:spPr>
      </p:pic>
      <p:sp>
        <p:nvSpPr>
          <p:cNvPr id="98309" name="Text Box 8"/>
          <p:cNvSpPr txBox="1">
            <a:spLocks noChangeArrowheads="1"/>
          </p:cNvSpPr>
          <p:nvPr/>
        </p:nvSpPr>
        <p:spPr bwMode="auto">
          <a:xfrm>
            <a:off x="914400" y="652145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algn="r" eaLnBrk="1" hangingPunct="1">
              <a:spcBef>
                <a:spcPct val="50000"/>
              </a:spcBef>
              <a:buClrTx/>
              <a:buSzTx/>
              <a:buFontTx/>
              <a:buNone/>
            </a:pPr>
            <a:r>
              <a:rPr lang="en-US" altLang="x-none" sz="1600">
                <a:latin typeface="Arial Narrow" charset="0"/>
              </a:rPr>
              <a:t>Beale St., Summer, 2007</a:t>
            </a:r>
          </a:p>
        </p:txBody>
      </p:sp>
      <p:pic>
        <p:nvPicPr>
          <p:cNvPr id="9831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7200" y="40005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altLang="x-none">
                <a:ea typeface="ＭＳ Ｐゴシック" charset="-128"/>
              </a:rPr>
              <a:t>April 4, 1968</a:t>
            </a:r>
          </a:p>
        </p:txBody>
      </p:sp>
      <p:pic>
        <p:nvPicPr>
          <p:cNvPr id="99330" name="Picture 3"/>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066800" y="2057400"/>
            <a:ext cx="3810000" cy="3429000"/>
          </a:xfrm>
        </p:spPr>
      </p:pic>
      <p:sp>
        <p:nvSpPr>
          <p:cNvPr id="99331" name="Rectangle 4"/>
          <p:cNvSpPr>
            <a:spLocks noGrp="1" noChangeArrowheads="1"/>
          </p:cNvSpPr>
          <p:nvPr>
            <p:ph type="body" sz="half" idx="2"/>
          </p:nvPr>
        </p:nvSpPr>
        <p:spPr/>
        <p:txBody>
          <a:bodyPr/>
          <a:lstStyle/>
          <a:p>
            <a:pPr eaLnBrk="1" hangingPunct="1"/>
            <a:r>
              <a:rPr lang="en-US" altLang="x-none" sz="2800">
                <a:ea typeface="ＭＳ Ｐゴシック" charset="-128"/>
              </a:rPr>
              <a:t>MLK, Jr. was going to dinner at his friend, Reverend Kyle</a:t>
            </a:r>
            <a:r>
              <a:rPr lang="ja-JP" altLang="en-US" sz="2800">
                <a:ea typeface="ＭＳ Ｐゴシック" charset="-128"/>
              </a:rPr>
              <a:t>’</a:t>
            </a:r>
            <a:r>
              <a:rPr lang="en-US" altLang="ja-JP" sz="2800">
                <a:ea typeface="ＭＳ Ｐゴシック" charset="-128"/>
              </a:rPr>
              <a:t>s house</a:t>
            </a:r>
            <a:endParaRPr lang="en-US" altLang="x-none" sz="2800">
              <a:ea typeface="ＭＳ Ｐゴシック" charset="-128"/>
            </a:endParaRPr>
          </a:p>
        </p:txBody>
      </p:sp>
      <p:sp>
        <p:nvSpPr>
          <p:cNvPr id="99332" name="Text Box 5"/>
          <p:cNvSpPr txBox="1">
            <a:spLocks noChangeArrowheads="1"/>
          </p:cNvSpPr>
          <p:nvPr/>
        </p:nvSpPr>
        <p:spPr bwMode="auto">
          <a:xfrm>
            <a:off x="990600" y="55626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eaLnBrk="1" hangingPunct="1">
              <a:spcBef>
                <a:spcPct val="50000"/>
              </a:spcBef>
              <a:buClrTx/>
              <a:buSzTx/>
              <a:buFontTx/>
              <a:buNone/>
            </a:pPr>
            <a:r>
              <a:rPr lang="en-US" altLang="x-none" sz="1800">
                <a:latin typeface="Arial Narrow" charset="0"/>
              </a:rPr>
              <a:t>Mrs. Kissen and Reverend Kyle, Summer 2007</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1066800" y="0"/>
            <a:ext cx="7772400" cy="914400"/>
          </a:xfrm>
        </p:spPr>
        <p:txBody>
          <a:bodyPr/>
          <a:lstStyle/>
          <a:p>
            <a:pPr eaLnBrk="1" hangingPunct="1"/>
            <a:r>
              <a:rPr lang="en-US" altLang="x-none">
                <a:ea typeface="ＭＳ Ｐゴシック" charset="-128"/>
              </a:rPr>
              <a:t>The Assassination</a:t>
            </a:r>
          </a:p>
        </p:txBody>
      </p:sp>
      <p:sp>
        <p:nvSpPr>
          <p:cNvPr id="100354" name="Rectangle 3"/>
          <p:cNvSpPr>
            <a:spLocks noGrp="1" noChangeArrowheads="1"/>
          </p:cNvSpPr>
          <p:nvPr>
            <p:ph type="body" sz="half" idx="1"/>
          </p:nvPr>
        </p:nvSpPr>
        <p:spPr>
          <a:xfrm>
            <a:off x="1066800" y="914400"/>
            <a:ext cx="3810000" cy="4876800"/>
          </a:xfrm>
        </p:spPr>
        <p:txBody>
          <a:bodyPr/>
          <a:lstStyle/>
          <a:p>
            <a:pPr eaLnBrk="1" hangingPunct="1"/>
            <a:r>
              <a:rPr lang="en-US" altLang="x-none" sz="2800">
                <a:ea typeface="ＭＳ Ｐゴシック" charset="-128"/>
              </a:rPr>
              <a:t>MLK stepped outside and was shot </a:t>
            </a:r>
          </a:p>
          <a:p>
            <a:pPr eaLnBrk="1" hangingPunct="1"/>
            <a:r>
              <a:rPr lang="en-US" altLang="x-none" sz="2800">
                <a:ea typeface="ＭＳ Ｐゴシック" charset="-128"/>
              </a:rPr>
              <a:t>He was 39</a:t>
            </a:r>
          </a:p>
        </p:txBody>
      </p:sp>
      <p:pic>
        <p:nvPicPr>
          <p:cNvPr id="100355" name="Picture 6" descr="C:\Users\Jessica\AppData\Roaming\Microsoft\Media Catalog\mlk_assassination.jpg"/>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228600" y="3048000"/>
            <a:ext cx="3810000" cy="2946400"/>
          </a:xfrm>
        </p:spPr>
      </p:pic>
      <p:pic>
        <p:nvPicPr>
          <p:cNvPr id="10035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1524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8"/>
          <p:cNvSpPr txBox="1">
            <a:spLocks noChangeArrowheads="1"/>
          </p:cNvSpPr>
          <p:nvPr/>
        </p:nvSpPr>
        <p:spPr bwMode="auto">
          <a:xfrm>
            <a:off x="4343400" y="4724400"/>
            <a:ext cx="4572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algn="r" eaLnBrk="1" hangingPunct="1">
              <a:spcBef>
                <a:spcPct val="50000"/>
              </a:spcBef>
              <a:buClrTx/>
              <a:buSzTx/>
              <a:buFontTx/>
              <a:buNone/>
            </a:pPr>
            <a:r>
              <a:rPr lang="en-US" altLang="x-none" sz="1600">
                <a:latin typeface="Arial Narrow" charset="0"/>
              </a:rPr>
              <a:t>What the men were pointing at—where the shots came from (middle building, last window on the right)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1066800" y="0"/>
            <a:ext cx="7772400" cy="1143000"/>
          </a:xfrm>
        </p:spPr>
        <p:txBody>
          <a:bodyPr/>
          <a:lstStyle/>
          <a:p>
            <a:pPr eaLnBrk="1" hangingPunct="1"/>
            <a:r>
              <a:rPr lang="en-US" altLang="x-none">
                <a:ea typeface="ＭＳ Ｐゴシック" charset="-128"/>
              </a:rPr>
              <a:t>The Lorraine Today</a:t>
            </a:r>
          </a:p>
        </p:txBody>
      </p:sp>
      <p:sp>
        <p:nvSpPr>
          <p:cNvPr id="101378" name="Rectangle 4"/>
          <p:cNvSpPr>
            <a:spLocks noGrp="1" noChangeArrowheads="1"/>
          </p:cNvSpPr>
          <p:nvPr>
            <p:ph type="body" sz="half" idx="2"/>
          </p:nvPr>
        </p:nvSpPr>
        <p:spPr>
          <a:xfrm>
            <a:off x="5181600" y="1143000"/>
            <a:ext cx="3810000" cy="4114800"/>
          </a:xfrm>
        </p:spPr>
        <p:txBody>
          <a:bodyPr/>
          <a:lstStyle/>
          <a:p>
            <a:pPr eaLnBrk="1" hangingPunct="1">
              <a:lnSpc>
                <a:spcPct val="90000"/>
              </a:lnSpc>
            </a:pPr>
            <a:r>
              <a:rPr lang="en-US" altLang="x-none" sz="2400">
                <a:ea typeface="ＭＳ Ｐゴシック" charset="-128"/>
              </a:rPr>
              <a:t>The façade of the Lorraine today looks exactly as it did the day King was shot…down to the cars in front</a:t>
            </a:r>
          </a:p>
          <a:p>
            <a:pPr eaLnBrk="1" hangingPunct="1">
              <a:lnSpc>
                <a:spcPct val="90000"/>
              </a:lnSpc>
            </a:pPr>
            <a:r>
              <a:rPr lang="en-US" altLang="x-none" sz="2400">
                <a:ea typeface="ＭＳ Ｐゴシック" charset="-128"/>
              </a:rPr>
              <a:t>To the left is the National Civil Rights Museum which goes through the Civil Rights Movement and ends at the room where MLK was staying…the sheets haven</a:t>
            </a:r>
            <a:r>
              <a:rPr lang="ja-JP" altLang="en-US" sz="2400">
                <a:ea typeface="ＭＳ Ｐゴシック" charset="-128"/>
              </a:rPr>
              <a:t>’</a:t>
            </a:r>
            <a:r>
              <a:rPr lang="en-US" altLang="ja-JP" sz="2400">
                <a:ea typeface="ＭＳ Ｐゴシック" charset="-128"/>
              </a:rPr>
              <a:t>t been moved</a:t>
            </a:r>
            <a:endParaRPr lang="en-US" altLang="x-none" sz="2400">
              <a:ea typeface="ＭＳ Ｐゴシック" charset="-128"/>
            </a:endParaRPr>
          </a:p>
        </p:txBody>
      </p:sp>
      <p:pic>
        <p:nvPicPr>
          <p:cNvPr id="101379" name="Picture 5"/>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905000" y="3684588"/>
            <a:ext cx="3505200" cy="2944812"/>
          </a:xfrm>
        </p:spPr>
      </p:pic>
      <p:pic>
        <p:nvPicPr>
          <p:cNvPr id="10138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1430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altLang="x-none">
                <a:ea typeface="ＭＳ Ｐゴシック" charset="-128"/>
              </a:rPr>
              <a:t>Following the Assassination</a:t>
            </a:r>
          </a:p>
        </p:txBody>
      </p:sp>
      <p:sp>
        <p:nvSpPr>
          <p:cNvPr id="102402" name="Rectangle 3"/>
          <p:cNvSpPr>
            <a:spLocks noGrp="1" noChangeArrowheads="1"/>
          </p:cNvSpPr>
          <p:nvPr>
            <p:ph type="body" sz="half" idx="1"/>
          </p:nvPr>
        </p:nvSpPr>
        <p:spPr/>
        <p:txBody>
          <a:bodyPr/>
          <a:lstStyle/>
          <a:p>
            <a:pPr eaLnBrk="1" hangingPunct="1">
              <a:lnSpc>
                <a:spcPct val="90000"/>
              </a:lnSpc>
            </a:pPr>
            <a:r>
              <a:rPr lang="en-US" altLang="x-none" sz="2400">
                <a:ea typeface="ＭＳ Ｐゴシック" charset="-128"/>
              </a:rPr>
              <a:t>James Earl Ray was convicted of King</a:t>
            </a:r>
            <a:r>
              <a:rPr lang="ja-JP" altLang="en-US" sz="2400">
                <a:ea typeface="ＭＳ Ｐゴシック" charset="-128"/>
              </a:rPr>
              <a:t>’</a:t>
            </a:r>
            <a:r>
              <a:rPr lang="en-US" altLang="ja-JP" sz="2400">
                <a:ea typeface="ＭＳ Ｐゴシック" charset="-128"/>
              </a:rPr>
              <a:t>s murder</a:t>
            </a:r>
          </a:p>
          <a:p>
            <a:pPr lvl="1" eaLnBrk="1" hangingPunct="1">
              <a:lnSpc>
                <a:spcPct val="90000"/>
              </a:lnSpc>
            </a:pPr>
            <a:r>
              <a:rPr lang="en-US" altLang="x-none" sz="2000"/>
              <a:t>He said he was forced to confess</a:t>
            </a:r>
          </a:p>
          <a:p>
            <a:pPr lvl="1" eaLnBrk="1" hangingPunct="1">
              <a:lnSpc>
                <a:spcPct val="90000"/>
              </a:lnSpc>
            </a:pPr>
            <a:r>
              <a:rPr lang="en-US" altLang="x-none" sz="2000"/>
              <a:t>On his deathbed, he said he didn</a:t>
            </a:r>
            <a:r>
              <a:rPr lang="ja-JP" altLang="en-US" sz="2000"/>
              <a:t>’</a:t>
            </a:r>
            <a:r>
              <a:rPr lang="en-US" altLang="ja-JP" sz="2000"/>
              <a:t>t do it</a:t>
            </a:r>
          </a:p>
          <a:p>
            <a:pPr lvl="1" eaLnBrk="1" hangingPunct="1">
              <a:lnSpc>
                <a:spcPct val="90000"/>
              </a:lnSpc>
            </a:pPr>
            <a:r>
              <a:rPr lang="en-US" altLang="x-none" sz="2000"/>
              <a:t>King</a:t>
            </a:r>
            <a:r>
              <a:rPr lang="ja-JP" altLang="en-US" sz="2000"/>
              <a:t>’</a:t>
            </a:r>
            <a:r>
              <a:rPr lang="en-US" altLang="ja-JP" sz="2000"/>
              <a:t>s family believed Ray</a:t>
            </a:r>
          </a:p>
          <a:p>
            <a:pPr eaLnBrk="1" hangingPunct="1">
              <a:lnSpc>
                <a:spcPct val="90000"/>
              </a:lnSpc>
            </a:pPr>
            <a:r>
              <a:rPr lang="en-US" altLang="x-none" sz="2400">
                <a:ea typeface="ＭＳ Ｐゴシック" charset="-128"/>
              </a:rPr>
              <a:t>Many people felt the Civil Rights Movement ended with King</a:t>
            </a:r>
            <a:r>
              <a:rPr lang="ja-JP" altLang="en-US" sz="2400">
                <a:ea typeface="ＭＳ Ｐゴシック" charset="-128"/>
              </a:rPr>
              <a:t>’</a:t>
            </a:r>
            <a:r>
              <a:rPr lang="en-US" altLang="ja-JP" sz="2400">
                <a:ea typeface="ＭＳ Ｐゴシック" charset="-128"/>
              </a:rPr>
              <a:t>s death</a:t>
            </a:r>
            <a:endParaRPr lang="en-US" altLang="x-none" sz="2400">
              <a:ea typeface="ＭＳ Ｐゴシック" charset="-128"/>
            </a:endParaRPr>
          </a:p>
        </p:txBody>
      </p:sp>
      <p:pic>
        <p:nvPicPr>
          <p:cNvPr id="102403" name="Picture 4"/>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tLang="x-none">
                <a:ea typeface="ＭＳ Ｐゴシック" charset="-128"/>
              </a:rPr>
              <a:t>Reconstruction (1865-1877)</a:t>
            </a:r>
          </a:p>
        </p:txBody>
      </p:sp>
      <p:sp>
        <p:nvSpPr>
          <p:cNvPr id="25602" name="Rectangle 3"/>
          <p:cNvSpPr>
            <a:spLocks noGrp="1" noChangeArrowheads="1"/>
          </p:cNvSpPr>
          <p:nvPr>
            <p:ph type="body" idx="1"/>
          </p:nvPr>
        </p:nvSpPr>
        <p:spPr>
          <a:xfrm>
            <a:off x="1066800" y="1447800"/>
            <a:ext cx="7772400" cy="4343400"/>
          </a:xfrm>
        </p:spPr>
        <p:txBody>
          <a:bodyPr/>
          <a:lstStyle/>
          <a:p>
            <a:pPr eaLnBrk="1" hangingPunct="1"/>
            <a:r>
              <a:rPr lang="en-US" altLang="x-none" sz="2800" dirty="0">
                <a:ea typeface="ＭＳ Ｐゴシック" charset="-128"/>
              </a:rPr>
              <a:t>Reincorporating the South back into the United States after seceding from the Union</a:t>
            </a:r>
          </a:p>
          <a:p>
            <a:pPr lvl="1" eaLnBrk="1" hangingPunct="1"/>
            <a:r>
              <a:rPr lang="en-US" altLang="x-none" sz="2400" dirty="0"/>
              <a:t>Addressed:</a:t>
            </a:r>
          </a:p>
          <a:p>
            <a:pPr lvl="2" eaLnBrk="1" hangingPunct="1"/>
            <a:r>
              <a:rPr lang="en-US" altLang="x-none" sz="2000" dirty="0"/>
              <a:t>How Southern states would regain self-government and seats in Congress</a:t>
            </a:r>
          </a:p>
          <a:p>
            <a:pPr lvl="2" eaLnBrk="1" hangingPunct="1"/>
            <a:r>
              <a:rPr lang="en-US" altLang="x-none" sz="2000" dirty="0"/>
              <a:t>The status of leaders of the Confederacy</a:t>
            </a:r>
          </a:p>
          <a:p>
            <a:pPr lvl="2" eaLnBrk="1" hangingPunct="1"/>
            <a:r>
              <a:rPr lang="en-US" altLang="x-none" sz="2000" dirty="0"/>
              <a:t>The Constitutional and legal status of freed slaves</a:t>
            </a:r>
          </a:p>
          <a:p>
            <a:pPr eaLnBrk="1" hangingPunct="1"/>
            <a:r>
              <a:rPr lang="en-US" altLang="x-none" sz="2000" dirty="0">
                <a:ea typeface="ＭＳ Ｐゴシック" charset="-128"/>
              </a:rPr>
              <a:t>Some people disagreed with the way these issues were being handled</a:t>
            </a:r>
          </a:p>
          <a:p>
            <a:pPr lvl="1" eaLnBrk="1" hangingPunct="1"/>
            <a:r>
              <a:rPr lang="en-US" altLang="x-none" sz="2400" dirty="0"/>
              <a:t>With this, the Ku Klux Klan was formed</a:t>
            </a:r>
          </a:p>
          <a:p>
            <a:pPr lvl="2" eaLnBrk="1" hangingPunct="1"/>
            <a:r>
              <a:rPr lang="en-US" altLang="x-none" sz="2000" dirty="0"/>
              <a:t>Ku Klux Klan is Greek for </a:t>
            </a:r>
            <a:r>
              <a:rPr lang="en-US" altLang="en-US" sz="2000" dirty="0"/>
              <a:t>“</a:t>
            </a:r>
            <a:r>
              <a:rPr lang="en-US" altLang="x-none" sz="2000" dirty="0"/>
              <a:t>circle</a:t>
            </a:r>
            <a:r>
              <a:rPr lang="en-US" altLang="en-US" sz="2000" dirty="0"/>
              <a:t>”</a:t>
            </a:r>
            <a:endParaRPr lang="en-US" altLang="ja-JP" sz="2000" dirty="0"/>
          </a:p>
          <a:p>
            <a:pPr lvl="1" eaLnBrk="1" hangingPunct="1"/>
            <a:endParaRPr lang="en-US" altLang="x-none" sz="2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altLang="x-none">
                <a:ea typeface="ＭＳ Ｐゴシック" charset="-128"/>
              </a:rPr>
              <a:t>Immediate Effects—</a:t>
            </a:r>
            <a:br>
              <a:rPr lang="en-US" altLang="x-none">
                <a:ea typeface="ＭＳ Ｐゴシック" charset="-128"/>
              </a:rPr>
            </a:br>
            <a:r>
              <a:rPr lang="en-US" altLang="x-none">
                <a:ea typeface="ＭＳ Ｐゴシック" charset="-128"/>
              </a:rPr>
              <a:t>RFK speech</a:t>
            </a:r>
          </a:p>
        </p:txBody>
      </p:sp>
      <p:pic>
        <p:nvPicPr>
          <p:cNvPr id="103426"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p:pic>
      <p:sp>
        <p:nvSpPr>
          <p:cNvPr id="103427" name="Rectangle 4"/>
          <p:cNvSpPr>
            <a:spLocks noGrp="1" noChangeArrowheads="1"/>
          </p:cNvSpPr>
          <p:nvPr>
            <p:ph type="body" sz="half" idx="2"/>
          </p:nvPr>
        </p:nvSpPr>
        <p:spPr/>
        <p:txBody>
          <a:bodyPr/>
          <a:lstStyle/>
          <a:p>
            <a:pPr eaLnBrk="1" hangingPunct="1">
              <a:lnSpc>
                <a:spcPct val="90000"/>
              </a:lnSpc>
            </a:pPr>
            <a:r>
              <a:rPr lang="en-US" altLang="x-none" sz="2000" dirty="0">
                <a:ea typeface="ＭＳ Ｐゴシック" charset="-128"/>
              </a:rPr>
              <a:t>Before boarding a plane to Indianapolis, RFK delivered a last speech and told the crowd that MLK had been shot</a:t>
            </a:r>
          </a:p>
          <a:p>
            <a:pPr eaLnBrk="1" hangingPunct="1">
              <a:lnSpc>
                <a:spcPct val="90000"/>
              </a:lnSpc>
            </a:pPr>
            <a:r>
              <a:rPr lang="en-US" altLang="x-none" sz="2000" dirty="0">
                <a:ea typeface="ＭＳ Ｐゴシック" charset="-128"/>
              </a:rPr>
              <a:t>Once the audience quieted down Kennedy acknowledged that many in the audience would be filled with anger, especially since the assassin was believed to be a white man</a:t>
            </a:r>
          </a:p>
          <a:p>
            <a:pPr eaLnBrk="1" hangingPunct="1">
              <a:lnSpc>
                <a:spcPct val="90000"/>
              </a:lnSpc>
            </a:pPr>
            <a:r>
              <a:rPr lang="ja-JP" altLang="en-US" sz="2000" dirty="0">
                <a:ea typeface="ＭＳ Ｐゴシック" charset="-128"/>
              </a:rPr>
              <a:t>“</a:t>
            </a:r>
            <a:r>
              <a:rPr lang="en-US" altLang="ja-JP" sz="2000" dirty="0">
                <a:ea typeface="ＭＳ Ｐゴシック" charset="-128"/>
              </a:rPr>
              <a:t>But remember my brother was killed by a white man</a:t>
            </a:r>
            <a:r>
              <a:rPr lang="ja-JP" altLang="en-US" sz="2000" dirty="0">
                <a:ea typeface="ＭＳ Ｐゴシック" charset="-128"/>
              </a:rPr>
              <a:t>”</a:t>
            </a:r>
            <a:r>
              <a:rPr lang="en-US" altLang="ja-JP" sz="2000" dirty="0">
                <a:ea typeface="ＭＳ Ｐゴシック" charset="-128"/>
                <a:hlinkClick r:id="rId4"/>
              </a:rPr>
              <a:t>(play speech)</a:t>
            </a:r>
            <a:endParaRPr lang="en-US" altLang="x-none" sz="2000" dirty="0">
              <a:ea typeface="ＭＳ Ｐゴシック" charset="-128"/>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en-US" altLang="x-none">
                <a:ea typeface="ＭＳ Ｐゴシック" charset="-128"/>
              </a:rPr>
              <a:t>Immediate Effects—</a:t>
            </a:r>
            <a:br>
              <a:rPr lang="en-US" altLang="x-none">
                <a:ea typeface="ＭＳ Ｐゴシック" charset="-128"/>
              </a:rPr>
            </a:br>
            <a:r>
              <a:rPr lang="en-US" altLang="x-none">
                <a:ea typeface="ＭＳ Ｐゴシック" charset="-128"/>
              </a:rPr>
              <a:t>Riots</a:t>
            </a:r>
          </a:p>
        </p:txBody>
      </p:sp>
      <p:sp>
        <p:nvSpPr>
          <p:cNvPr id="104450" name="Rectangle 3"/>
          <p:cNvSpPr>
            <a:spLocks noGrp="1" noChangeArrowheads="1"/>
          </p:cNvSpPr>
          <p:nvPr>
            <p:ph type="body" sz="half" idx="1"/>
          </p:nvPr>
        </p:nvSpPr>
        <p:spPr/>
        <p:txBody>
          <a:bodyPr/>
          <a:lstStyle/>
          <a:p>
            <a:pPr eaLnBrk="1" hangingPunct="1"/>
            <a:r>
              <a:rPr lang="en-US" altLang="x-none" sz="2400">
                <a:ea typeface="ＭＳ Ｐゴシック" charset="-128"/>
              </a:rPr>
              <a:t>Led to riots in more than 60 cities…</a:t>
            </a:r>
          </a:p>
          <a:p>
            <a:pPr lvl="1" eaLnBrk="1" hangingPunct="1"/>
            <a:r>
              <a:rPr lang="en-US" altLang="x-none" sz="2000"/>
              <a:t>Except none in Memphis, Indianapolis and Boston</a:t>
            </a:r>
          </a:p>
          <a:p>
            <a:pPr eaLnBrk="1" hangingPunct="1"/>
            <a:r>
              <a:rPr lang="en-US" altLang="x-none" sz="2400">
                <a:ea typeface="ＭＳ Ｐゴシック" charset="-128"/>
              </a:rPr>
              <a:t>After the assassination, the city of Memphis quickly settled the strike, on favorable terms to the sanitation workers </a:t>
            </a:r>
          </a:p>
        </p:txBody>
      </p:sp>
      <p:pic>
        <p:nvPicPr>
          <p:cNvPr id="104451" name="Picture 4"/>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029200" y="2514600"/>
            <a:ext cx="3810000" cy="2971800"/>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algn="ctr" eaLnBrk="1" hangingPunct="1"/>
            <a:r>
              <a:rPr lang="en-US" altLang="x-none" sz="2400">
                <a:ea typeface="ＭＳ Ｐゴシック" charset="-128"/>
              </a:rPr>
              <a:t>Civil Rights Act of 1968, aka the Fair Housing Act</a:t>
            </a:r>
            <a:br>
              <a:rPr lang="en-US" altLang="x-none" sz="2400">
                <a:ea typeface="ＭＳ Ｐゴシック" charset="-128"/>
              </a:rPr>
            </a:br>
            <a:r>
              <a:rPr lang="en-US" altLang="x-none" sz="2800">
                <a:ea typeface="ＭＳ Ｐゴシック" charset="-128"/>
              </a:rPr>
              <a:t>passed April 11, 1968</a:t>
            </a:r>
          </a:p>
        </p:txBody>
      </p:sp>
      <p:pic>
        <p:nvPicPr>
          <p:cNvPr id="105474" name="Picture 3"/>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066800" y="1981200"/>
            <a:ext cx="3810000" cy="3276600"/>
          </a:xfrm>
        </p:spPr>
      </p:pic>
      <p:sp>
        <p:nvSpPr>
          <p:cNvPr id="105475" name="Rectangle 4"/>
          <p:cNvSpPr>
            <a:spLocks noGrp="1" noChangeArrowheads="1"/>
          </p:cNvSpPr>
          <p:nvPr>
            <p:ph type="body" sz="half" idx="2"/>
          </p:nvPr>
        </p:nvSpPr>
        <p:spPr>
          <a:xfrm>
            <a:off x="5029200" y="1447800"/>
            <a:ext cx="3810000" cy="4114800"/>
          </a:xfrm>
        </p:spPr>
        <p:txBody>
          <a:bodyPr/>
          <a:lstStyle/>
          <a:p>
            <a:pPr eaLnBrk="1" hangingPunct="1">
              <a:lnSpc>
                <a:spcPct val="90000"/>
              </a:lnSpc>
            </a:pPr>
            <a:r>
              <a:rPr lang="en-US" altLang="x-none" sz="2400">
                <a:ea typeface="ＭＳ Ｐゴシック" charset="-128"/>
              </a:rPr>
              <a:t>prohibited discrimination concerning the sale, rental, and financing of housing based on race, religion, national origin</a:t>
            </a:r>
          </a:p>
          <a:p>
            <a:pPr eaLnBrk="1" hangingPunct="1">
              <a:lnSpc>
                <a:spcPct val="90000"/>
              </a:lnSpc>
            </a:pPr>
            <a:r>
              <a:rPr lang="en-US" altLang="x-none" sz="2400">
                <a:ea typeface="ＭＳ Ｐゴシック" charset="-128"/>
              </a:rPr>
              <a:t>as of 1974, gender</a:t>
            </a:r>
          </a:p>
          <a:p>
            <a:pPr eaLnBrk="1" hangingPunct="1">
              <a:lnSpc>
                <a:spcPct val="90000"/>
              </a:lnSpc>
            </a:pPr>
            <a:r>
              <a:rPr lang="en-US" altLang="x-none" sz="2400">
                <a:ea typeface="ＭＳ Ｐゴシック" charset="-128"/>
              </a:rPr>
              <a:t>as of 1988, the act protects the handicapped and families with children</a:t>
            </a:r>
          </a:p>
          <a:p>
            <a:pPr eaLnBrk="1" hangingPunct="1">
              <a:lnSpc>
                <a:spcPct val="90000"/>
              </a:lnSpc>
            </a:pPr>
            <a:r>
              <a:rPr lang="en-US" altLang="x-none" sz="2400">
                <a:ea typeface="ＭＳ Ｐゴシック" charset="-128"/>
              </a:rPr>
              <a:t>It also provided protection for civil rights workers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1066800" y="-152400"/>
            <a:ext cx="7772400" cy="1143000"/>
          </a:xfrm>
        </p:spPr>
        <p:txBody>
          <a:bodyPr/>
          <a:lstStyle/>
          <a:p>
            <a:pPr eaLnBrk="1" hangingPunct="1"/>
            <a:r>
              <a:rPr lang="en-US" altLang="x-none" sz="2400">
                <a:ea typeface="ＭＳ Ｐゴシック" charset="-128"/>
              </a:rPr>
              <a:t>Remembering </a:t>
            </a:r>
            <a:br>
              <a:rPr lang="en-US" altLang="x-none" sz="2400">
                <a:ea typeface="ＭＳ Ｐゴシック" charset="-128"/>
              </a:rPr>
            </a:br>
            <a:r>
              <a:rPr lang="en-US" altLang="x-none" sz="2400">
                <a:ea typeface="ＭＳ Ｐゴシック" charset="-128"/>
              </a:rPr>
              <a:t>the Civil Rights Movement: Montgomery, Alabama</a:t>
            </a:r>
          </a:p>
        </p:txBody>
      </p:sp>
      <p:pic>
        <p:nvPicPr>
          <p:cNvPr id="10649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371600"/>
            <a:ext cx="3505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7"/>
          <p:cNvPicPr>
            <a:picLocks noGrp="1" noChangeAspect="1" noChangeArrowheads="1"/>
          </p:cNvPicPr>
          <p:nvPr>
            <p:ph type="clipArt" sz="half" idx="2"/>
          </p:nvPr>
        </p:nvPicPr>
        <p:blipFill>
          <a:blip r:embed="rId4" cstate="email">
            <a:extLst>
              <a:ext uri="{28A0092B-C50C-407E-A947-70E740481C1C}">
                <a14:useLocalDpi xmlns:a14="http://schemas.microsoft.com/office/drawing/2010/main"/>
              </a:ext>
            </a:extLst>
          </a:blip>
          <a:srcRect/>
          <a:stretch>
            <a:fillRect/>
          </a:stretch>
        </p:blipFill>
        <p:spPr>
          <a:xfrm>
            <a:off x="5105400" y="4000500"/>
            <a:ext cx="3810000" cy="2857500"/>
          </a:xfrm>
          <a:noFill/>
        </p:spPr>
      </p:pic>
      <p:pic>
        <p:nvPicPr>
          <p:cNvPr id="10650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400" y="2209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 Box 10"/>
          <p:cNvSpPr txBox="1">
            <a:spLocks noChangeArrowheads="1"/>
          </p:cNvSpPr>
          <p:nvPr/>
        </p:nvSpPr>
        <p:spPr bwMode="auto">
          <a:xfrm>
            <a:off x="914400" y="1295400"/>
            <a:ext cx="4114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charset="2"/>
              <a:buChar char="®"/>
              <a:defRPr sz="3200">
                <a:solidFill>
                  <a:schemeClr val="tx1"/>
                </a:solidFill>
                <a:latin typeface="Arial" charset="0"/>
                <a:ea typeface="ＭＳ Ｐゴシック" charset="-128"/>
                <a:cs typeface="Times New Roman" charset="0"/>
              </a:defRPr>
            </a:lvl1pPr>
            <a:lvl2pPr marL="742950" indent="-285750">
              <a:spcBef>
                <a:spcPct val="20000"/>
              </a:spcBef>
              <a:buClr>
                <a:srgbClr val="CC0000"/>
              </a:buClr>
              <a:buSzPct val="70000"/>
              <a:buFont typeface="Wingdings" charset="2"/>
              <a:buChar char="®"/>
              <a:defRPr sz="2800">
                <a:solidFill>
                  <a:schemeClr val="tx1"/>
                </a:solidFill>
                <a:latin typeface="Arial" charset="0"/>
                <a:ea typeface="Times New Roman" charset="0"/>
                <a:cs typeface="Times New Roman" charset="0"/>
              </a:defRPr>
            </a:lvl2pPr>
            <a:lvl3pPr marL="1143000" indent="-228600">
              <a:spcBef>
                <a:spcPct val="20000"/>
              </a:spcBef>
              <a:buClr>
                <a:srgbClr val="009900"/>
              </a:buClr>
              <a:buSzPct val="60000"/>
              <a:buFont typeface="Wingdings" charset="2"/>
              <a:buChar char="®"/>
              <a:defRPr sz="2400">
                <a:solidFill>
                  <a:schemeClr val="tx1"/>
                </a:solidFill>
                <a:latin typeface="Arial" charset="0"/>
                <a:ea typeface="Times New Roman" charset="0"/>
                <a:cs typeface="Times New Roman"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Times New Roman" charset="0"/>
                <a:cs typeface="Times New Roman" charset="0"/>
              </a:defRPr>
            </a:lvl4pPr>
            <a:lvl5pPr marL="2057400" indent="-228600">
              <a:spcBef>
                <a:spcPct val="20000"/>
              </a:spcBef>
              <a:buClr>
                <a:schemeClr val="accent2"/>
              </a:buClr>
              <a:buSzPct val="55000"/>
              <a:buFont typeface="Wingdings" charset="2"/>
              <a:buChar char="l"/>
              <a:defRPr sz="2000">
                <a:solidFill>
                  <a:schemeClr val="tx1"/>
                </a:solidFill>
                <a:latin typeface="Arial" charset="0"/>
                <a:ea typeface="Times New Roman" charset="0"/>
                <a:cs typeface="Times New Roman" charset="0"/>
              </a:defRPr>
            </a:lvl5pPr>
            <a:lvl6pPr marL="25146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6pPr>
            <a:lvl7pPr marL="29718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7pPr>
            <a:lvl8pPr marL="34290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8pPr>
            <a:lvl9pPr marL="3886200" indent="-228600" eaLnBrk="0" fontAlgn="base" hangingPunct="0">
              <a:spcBef>
                <a:spcPct val="20000"/>
              </a:spcBef>
              <a:spcAft>
                <a:spcPct val="0"/>
              </a:spcAft>
              <a:buClr>
                <a:schemeClr val="accent2"/>
              </a:buClr>
              <a:buSzPct val="55000"/>
              <a:buFont typeface="Wingdings" charset="2"/>
              <a:buChar char="l"/>
              <a:defRPr sz="2000">
                <a:solidFill>
                  <a:schemeClr val="tx1"/>
                </a:solidFill>
                <a:latin typeface="Arial" charset="0"/>
                <a:ea typeface="Times New Roman" charset="0"/>
                <a:cs typeface="Times New Roman" charset="0"/>
              </a:defRPr>
            </a:lvl9pPr>
          </a:lstStyle>
          <a:p>
            <a:pPr eaLnBrk="1" hangingPunct="1">
              <a:spcBef>
                <a:spcPct val="50000"/>
              </a:spcBef>
              <a:buClrTx/>
              <a:buSzTx/>
              <a:buFontTx/>
              <a:buNone/>
            </a:pPr>
            <a:r>
              <a:rPr lang="en-US" altLang="x-none" sz="1600">
                <a:latin typeface="Arial Narrow" charset="0"/>
              </a:rPr>
              <a:t>Below:  This fountain was designed by the same woman who designed the Vietnam Wall in Washington, D.C.—Maya Lin</a:t>
            </a:r>
          </a:p>
        </p:txBody>
      </p:sp>
      <p:sp>
        <p:nvSpPr>
          <p:cNvPr id="106502" name="Text Placeholder 1"/>
          <p:cNvSpPr>
            <a:spLocks noGrp="1"/>
          </p:cNvSpPr>
          <p:nvPr>
            <p:ph type="body" sz="half" idx="1"/>
          </p:nvPr>
        </p:nvSpPr>
        <p:spPr/>
        <p:txBody>
          <a:bodyPr/>
          <a:lstStyle/>
          <a:p>
            <a:endParaRPr lang="x-none" altLang="x-none">
              <a:ea typeface="ＭＳ Ｐゴシック" charset="-128"/>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4"/>
          <p:cNvSpPr>
            <a:spLocks noGrp="1"/>
          </p:cNvSpPr>
          <p:nvPr>
            <p:ph type="title"/>
          </p:nvPr>
        </p:nvSpPr>
        <p:spPr/>
        <p:txBody>
          <a:bodyPr/>
          <a:lstStyle/>
          <a:p>
            <a:r>
              <a:rPr lang="en-US" altLang="x-none">
                <a:ea typeface="ＭＳ Ｐゴシック" charset="-128"/>
              </a:rPr>
              <a:t>Question:</a:t>
            </a:r>
          </a:p>
        </p:txBody>
      </p:sp>
      <p:sp>
        <p:nvSpPr>
          <p:cNvPr id="199682" name="Content Placeholder 5"/>
          <p:cNvSpPr>
            <a:spLocks noGrp="1"/>
          </p:cNvSpPr>
          <p:nvPr>
            <p:ph idx="1"/>
          </p:nvPr>
        </p:nvSpPr>
        <p:spPr/>
        <p:txBody>
          <a:bodyPr/>
          <a:lstStyle/>
          <a:p>
            <a:r>
              <a:rPr lang="en-US" altLang="x-none" dirty="0">
                <a:ea typeface="ＭＳ Ｐゴシック" charset="-128"/>
              </a:rPr>
              <a:t>When do you think the Civil Rights Movement ended? Or</a:t>
            </a:r>
            <a:r>
              <a:rPr lang="mr-IN" altLang="x-none" dirty="0">
                <a:ea typeface="ＭＳ Ｐゴシック" charset="-128"/>
              </a:rPr>
              <a:t>…</a:t>
            </a:r>
            <a:r>
              <a:rPr lang="en-US" altLang="x-none" dirty="0">
                <a:ea typeface="ＭＳ Ｐゴシック" charset="-128"/>
              </a:rPr>
              <a:t>do you think it still continues?</a:t>
            </a:r>
          </a:p>
          <a:p>
            <a:r>
              <a:rPr lang="en-US" altLang="x-none" dirty="0">
                <a:ea typeface="ＭＳ Ｐゴシック" charset="-128"/>
              </a:rPr>
              <a:t>Justify your answer citing three examples, describing each and how it relates to your perspective.</a:t>
            </a:r>
          </a:p>
        </p:txBody>
      </p:sp>
    </p:spTree>
  </p:cSld>
  <p:clrMapOvr>
    <a:masterClrMapping/>
  </p:clrMapOvr>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Times New Roman"/>
        <a:cs typeface="Times New Roman"/>
      </a:majorFont>
      <a:minorFont>
        <a:latin typeface="Arial"/>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Arial Narrow" charset="0"/>
            <a:ea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Arial Narrow" charset="0"/>
            <a:ea typeface="Times New Roman" charset="0"/>
            <a:cs typeface="Times New Roman"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74707</TotalTime>
  <Words>5431</Words>
  <Application>Microsoft Macintosh PowerPoint</Application>
  <PresentationFormat>On-screen Show (4:3)</PresentationFormat>
  <Paragraphs>541</Paragraphs>
  <Slides>94</Slides>
  <Notes>87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94</vt:i4>
      </vt:variant>
    </vt:vector>
  </HeadingPairs>
  <TitlesOfParts>
    <vt:vector size="102" baseType="lpstr">
      <vt:lpstr>ＭＳ Ｐゴシック</vt:lpstr>
      <vt:lpstr>Arial</vt:lpstr>
      <vt:lpstr>Arial Narrow</vt:lpstr>
      <vt:lpstr>Calibri</vt:lpstr>
      <vt:lpstr>Times New Roman</vt:lpstr>
      <vt:lpstr>Verdana</vt:lpstr>
      <vt:lpstr>Wingdings</vt:lpstr>
      <vt:lpstr>Factory</vt:lpstr>
      <vt:lpstr>Warm Up</vt:lpstr>
      <vt:lpstr>The Civil Rights Movement</vt:lpstr>
      <vt:lpstr>Enslavement begins…</vt:lpstr>
      <vt:lpstr>Triangular Trade</vt:lpstr>
      <vt:lpstr>Triangular Trade, cont…</vt:lpstr>
      <vt:lpstr>Three-fifths Compromise (1787)</vt:lpstr>
      <vt:lpstr>Slavery in America</vt:lpstr>
      <vt:lpstr>Free/Slave states, c. 1860</vt:lpstr>
      <vt:lpstr>Reconstruction (1865-1877)</vt:lpstr>
      <vt:lpstr>Formation of the Klan:  December 24,1865</vt:lpstr>
      <vt:lpstr>The Force Act of 1870</vt:lpstr>
      <vt:lpstr>Warm Up</vt:lpstr>
      <vt:lpstr>Black leaders</vt:lpstr>
      <vt:lpstr>Post Civil War America</vt:lpstr>
      <vt:lpstr>End of Reconstruction</vt:lpstr>
      <vt:lpstr>Disenfranchisement</vt:lpstr>
      <vt:lpstr>Segregation and  Plessy vs. Ferguson (1896)</vt:lpstr>
      <vt:lpstr>Resurrection of the Klan</vt:lpstr>
      <vt:lpstr>Downfall of the Second Klan</vt:lpstr>
      <vt:lpstr>Establishment of the NAACP</vt:lpstr>
      <vt:lpstr>NAACP and lynching</vt:lpstr>
      <vt:lpstr>Great Migration</vt:lpstr>
      <vt:lpstr>Warm Up</vt:lpstr>
      <vt:lpstr>The Harlem                                                                Renaissance</vt:lpstr>
      <vt:lpstr>The Harlem Renaissance, cont.</vt:lpstr>
      <vt:lpstr>The Decline of the Renaissance</vt:lpstr>
      <vt:lpstr>The Scottsboro Boys</vt:lpstr>
      <vt:lpstr>Black Groups for Equality</vt:lpstr>
      <vt:lpstr>Brown vs. Board of Education of Topeka (1954)</vt:lpstr>
      <vt:lpstr>Brown v. Board lawyers</vt:lpstr>
      <vt:lpstr>The Murder of Emmett Till August, 1955</vt:lpstr>
      <vt:lpstr>Till, cont.</vt:lpstr>
      <vt:lpstr>The Outcome</vt:lpstr>
      <vt:lpstr>Admission of lying:</vt:lpstr>
      <vt:lpstr>Warm Up</vt:lpstr>
      <vt:lpstr>Rosa Parks: December 1, 1955</vt:lpstr>
      <vt:lpstr>The Montgomery Bus Boycott: December 5, 1955—December 20, 1956</vt:lpstr>
      <vt:lpstr>Dexter Avenue Baptist Church</vt:lpstr>
      <vt:lpstr>Montgomery, Alabama</vt:lpstr>
      <vt:lpstr>The Boycott, cont.</vt:lpstr>
      <vt:lpstr>Desegregating Little Rock, Arkansas: 1957</vt:lpstr>
      <vt:lpstr>The Little Rock 9</vt:lpstr>
      <vt:lpstr>The Little Rock 9</vt:lpstr>
      <vt:lpstr>The Little Rock 9 comes to Taft!</vt:lpstr>
      <vt:lpstr>Extra Credit Opportunity!</vt:lpstr>
      <vt:lpstr>Martin Luther King, Jr. and non-violent protest</vt:lpstr>
      <vt:lpstr>Sit-ins</vt:lpstr>
      <vt:lpstr>Sit-ins:  Greensboro, North Carolina, February 1,1960</vt:lpstr>
      <vt:lpstr>Warm Up</vt:lpstr>
      <vt:lpstr>Freedom Rides, Summer, 1960</vt:lpstr>
      <vt:lpstr>Representative John Lewis</vt:lpstr>
      <vt:lpstr>Integrating the University of Georgia:  Fall, 1961</vt:lpstr>
      <vt:lpstr>Integration of the University of Mississippi  (Ole Miss):  October 1, 1962</vt:lpstr>
      <vt:lpstr>January 14, 1963</vt:lpstr>
      <vt:lpstr>The Birmingham Campaign: 1963-1964</vt:lpstr>
      <vt:lpstr>Mass protest</vt:lpstr>
      <vt:lpstr>In Jail:</vt:lpstr>
      <vt:lpstr>The Children’s March</vt:lpstr>
      <vt:lpstr>The second day…</vt:lpstr>
      <vt:lpstr>The March Turned Violent</vt:lpstr>
      <vt:lpstr>What happened as a result?</vt:lpstr>
      <vt:lpstr>Response…</vt:lpstr>
      <vt:lpstr>The Murder of Medgar Evers</vt:lpstr>
      <vt:lpstr>Medgar Evers</vt:lpstr>
      <vt:lpstr>The March on Washington: August, 1963</vt:lpstr>
      <vt:lpstr>Warm Up</vt:lpstr>
      <vt:lpstr>Bombing of the 16th St. Baptist Church:  September 15, 1963</vt:lpstr>
      <vt:lpstr>PowerPoint Presentation</vt:lpstr>
      <vt:lpstr>Events of 1964:</vt:lpstr>
      <vt:lpstr>Freedom Summer</vt:lpstr>
      <vt:lpstr>PowerPoint Presentation</vt:lpstr>
      <vt:lpstr>Malcolm X</vt:lpstr>
      <vt:lpstr>Martin vs. Malcolm</vt:lpstr>
      <vt:lpstr>Diverse Beliefs:</vt:lpstr>
      <vt:lpstr>Assassination of Malcolm X: February 21, 1965</vt:lpstr>
      <vt:lpstr>Selma to Montgomery March:  March 7, 1965</vt:lpstr>
      <vt:lpstr>Commemorating the March: The 50th Anniversary </vt:lpstr>
      <vt:lpstr>Voting Rights Act of 1965</vt:lpstr>
      <vt:lpstr>Formation of the Black Panthers</vt:lpstr>
      <vt:lpstr>Warm Up</vt:lpstr>
      <vt:lpstr>Loving v. Virginia (1967)</vt:lpstr>
      <vt:lpstr>Going to Memphis:   The Poor People’s Campaign, 1968</vt:lpstr>
      <vt:lpstr>April 3, 1968</vt:lpstr>
      <vt:lpstr>PowerPoint Presentation</vt:lpstr>
      <vt:lpstr>The Lorraine Motel</vt:lpstr>
      <vt:lpstr>April 4, 1968</vt:lpstr>
      <vt:lpstr>The Assassination</vt:lpstr>
      <vt:lpstr>The Lorraine Today</vt:lpstr>
      <vt:lpstr>Following the Assassination</vt:lpstr>
      <vt:lpstr>Immediate Effects— RFK speech</vt:lpstr>
      <vt:lpstr>Immediate Effects— Riots</vt:lpstr>
      <vt:lpstr>Civil Rights Act of 1968, aka the Fair Housing Act passed April 11, 1968</vt:lpstr>
      <vt:lpstr>Remembering  the Civil Rights Movement: Montgomery, Alabama</vt:lpstr>
      <vt:lpstr>Question: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Rights Movement</dc:title>
  <dc:creator>Jessica</dc:creator>
  <cp:lastModifiedBy>Jessica Kissen</cp:lastModifiedBy>
  <cp:revision>94</cp:revision>
  <cp:lastPrinted>2017-05-11T15:07:02Z</cp:lastPrinted>
  <dcterms:created xsi:type="dcterms:W3CDTF">2010-05-27T14:59:59Z</dcterms:created>
  <dcterms:modified xsi:type="dcterms:W3CDTF">2020-05-01T18:41:19Z</dcterms:modified>
</cp:coreProperties>
</file>