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8" r:id="rId4"/>
    <p:sldId id="280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241"/>
  </p:normalViewPr>
  <p:slideViewPr>
    <p:cSldViewPr snapToGrid="0" snapToObjects="1">
      <p:cViewPr varScale="1">
        <p:scale>
          <a:sx n="52" d="100"/>
          <a:sy n="52" d="100"/>
        </p:scale>
        <p:origin x="1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8/27/19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Up—8/27/19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List everything you know about the Puritans and their beliefs.</a:t>
            </a:r>
          </a:p>
        </p:txBody>
      </p:sp>
    </p:spTree>
    <p:extLst>
      <p:ext uri="{BB962C8B-B14F-4D97-AF65-F5344CB8AC3E}">
        <p14:creationId xmlns:p14="http://schemas.microsoft.com/office/powerpoint/2010/main" val="270005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Puritans: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Were they selfish or selfless?</a:t>
            </a:r>
          </a:p>
        </p:txBody>
      </p:sp>
    </p:spTree>
    <p:extLst>
      <p:ext uri="{BB962C8B-B14F-4D97-AF65-F5344CB8AC3E}">
        <p14:creationId xmlns:p14="http://schemas.microsoft.com/office/powerpoint/2010/main" val="278781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086" y="871308"/>
            <a:ext cx="7143514" cy="2385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 America:</a:t>
            </a:r>
            <a:br>
              <a:rPr lang="en-US" dirty="0"/>
            </a:br>
            <a:r>
              <a:rPr lang="en-US" sz="2200" dirty="0"/>
              <a:t>The Pilgrims vs. The Puritans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51904" y="1537461"/>
            <a:ext cx="3362895" cy="24231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		</a:t>
            </a:r>
            <a:r>
              <a:rPr lang="en-US" b="1" u="sng" dirty="0"/>
              <a:t>Pilgrims</a:t>
            </a:r>
          </a:p>
          <a:p>
            <a:r>
              <a:rPr lang="en-US" dirty="0"/>
              <a:t>1609:  moved to Holland; afraid their children were becoming assimilated; came to the “New World” in 1620 on Mayflower</a:t>
            </a:r>
          </a:p>
          <a:p>
            <a:r>
              <a:rPr lang="en-US" dirty="0"/>
              <a:t>Settled in Plymouth, Mass.</a:t>
            </a:r>
          </a:p>
          <a:p>
            <a:r>
              <a:rPr lang="en-US" dirty="0"/>
              <a:t>Wanted to “separate” themselves from the Church of England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339362" y="1828801"/>
            <a:ext cx="4191000" cy="213183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		</a:t>
            </a:r>
            <a:r>
              <a:rPr lang="en-US" b="1" u="sng" dirty="0"/>
              <a:t>Puritans</a:t>
            </a:r>
          </a:p>
          <a:p>
            <a:r>
              <a:rPr lang="en-US" dirty="0"/>
              <a:t>Settled in New England, est. Massachusetts Bay; 1630</a:t>
            </a:r>
          </a:p>
          <a:p>
            <a:r>
              <a:rPr lang="en-US" dirty="0"/>
              <a:t>Dissatisfied with the Church of England; followers of Calvinism; wanted to “purify” the church</a:t>
            </a:r>
          </a:p>
          <a:p>
            <a:r>
              <a:rPr lang="en-US" dirty="0"/>
              <a:t>Leader: John Winthrop </a:t>
            </a: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60637"/>
            <a:ext cx="2712093" cy="21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2577"/>
            <a:ext cx="2034388" cy="16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177" y="3656228"/>
            <a:ext cx="3678622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48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that they’re here…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How should they act/behave?</a:t>
            </a:r>
          </a:p>
          <a:p>
            <a:r>
              <a:rPr lang="en-US" dirty="0"/>
              <a:t> Documents to help us understand their perspective:  </a:t>
            </a:r>
          </a:p>
          <a:p>
            <a:pPr lvl="1"/>
            <a:r>
              <a:rPr lang="en-US" dirty="0"/>
              <a:t> “City Upon a Hill”—John Winthrop</a:t>
            </a:r>
          </a:p>
          <a:p>
            <a:pPr lvl="1"/>
            <a:r>
              <a:rPr lang="en-US" dirty="0"/>
              <a:t> “The Divine Right to Occupy the Land”        –John Cotton</a:t>
            </a:r>
          </a:p>
        </p:txBody>
      </p:sp>
    </p:spTree>
    <p:extLst>
      <p:ext uri="{BB962C8B-B14F-4D97-AF65-F5344CB8AC3E}">
        <p14:creationId xmlns:p14="http://schemas.microsoft.com/office/powerpoint/2010/main" val="343049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Based on their documents, how might the Puritans’ religion shape their actions in the new world?</a:t>
            </a:r>
          </a:p>
          <a:p>
            <a:r>
              <a:rPr lang="en-US" dirty="0"/>
              <a:t> How do you think the Puritans would have reacted to someone who strayed from the religion?  Why?</a:t>
            </a:r>
          </a:p>
          <a:p>
            <a:r>
              <a:rPr lang="en-US" dirty="0"/>
              <a:t> Based on these documents, how do you think the Puritans reacted to the Native Americans they encountered?</a:t>
            </a:r>
          </a:p>
          <a:p>
            <a:r>
              <a:rPr lang="en-US" dirty="0"/>
              <a:t> Using evidence from the documents, answer: </a:t>
            </a:r>
            <a:r>
              <a:rPr lang="en-US" i="1" dirty="0"/>
              <a:t>Were the Puritans selfish or selfless?</a:t>
            </a:r>
          </a:p>
        </p:txBody>
      </p:sp>
    </p:spTree>
    <p:extLst>
      <p:ext uri="{BB962C8B-B14F-4D97-AF65-F5344CB8AC3E}">
        <p14:creationId xmlns:p14="http://schemas.microsoft.com/office/powerpoint/2010/main" val="1908129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3325</TotalTime>
  <Words>150</Words>
  <Application>Microsoft Macintosh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Brush Script MT</vt:lpstr>
      <vt:lpstr>Constantia</vt:lpstr>
      <vt:lpstr>Franklin Gothic Book</vt:lpstr>
      <vt:lpstr>Rage Italic</vt:lpstr>
      <vt:lpstr>Pushpin</vt:lpstr>
      <vt:lpstr>Warm Up—8/27/19</vt:lpstr>
      <vt:lpstr>The Puritans:</vt:lpstr>
      <vt:lpstr>In America: The Pilgrims vs. The Puritans </vt:lpstr>
      <vt:lpstr>Now that they’re here…</vt:lpstr>
      <vt:lpstr>Review: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Jessica Kissen</dc:creator>
  <cp:lastModifiedBy>Jessica Kissen</cp:lastModifiedBy>
  <cp:revision>19</cp:revision>
  <dcterms:created xsi:type="dcterms:W3CDTF">2013-08-19T17:47:17Z</dcterms:created>
  <dcterms:modified xsi:type="dcterms:W3CDTF">2019-08-27T14:54:26Z</dcterms:modified>
</cp:coreProperties>
</file>