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3447"/>
  </p:normalViewPr>
  <p:slideViewPr>
    <p:cSldViewPr snapToGrid="0" snapToObjects="1">
      <p:cViewPr varScale="1">
        <p:scale>
          <a:sx n="63" d="100"/>
          <a:sy n="63" d="100"/>
        </p:scale>
        <p:origin x="1904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923F103-BC34-4FE4-A40E-EDDEECFDA5D0}" type="datetimeFigureOut">
              <a:rPr lang="en-US" dirty="0"/>
              <a:pPr/>
              <a:t>2/1/19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1CC3-2375-41D4-9E03-427CAF2A4C1A}" type="datetimeFigureOut">
              <a:rPr lang="en-US" dirty="0"/>
              <a:t>2/1/19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868-8199-4C2C-A5B1-63AEE139F88E}" type="datetimeFigureOut">
              <a:rPr lang="en-US" dirty="0"/>
              <a:t>2/1/19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FF7F-6988-44CC-821B-644E70CD2F73}" type="datetimeFigureOut">
              <a:rPr lang="en-US" dirty="0"/>
              <a:t>2/1/19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dirty="0"/>
              <a:t>2/1/19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6839-B9D8-4651-8783-F325ECE74E65}" type="datetimeFigureOut">
              <a:rPr lang="en-US" dirty="0"/>
              <a:t>2/1/19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4F64-32F6-45C5-931F-ADC1662401D0}" type="datetimeFigureOut">
              <a:rPr lang="en-US" dirty="0"/>
              <a:t>2/1/19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3086D93-FCAC-47E0-A2EE-787E62CA814C}" type="datetimeFigureOut">
              <a:rPr lang="en-US" dirty="0"/>
              <a:t>2/1/19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DA879A6-0FD0-4734-A311-86BFCA472E6E}" type="datetimeFigureOut">
              <a:rPr lang="en-US" dirty="0"/>
              <a:t>2/1/19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dirty="0"/>
              <a:t>2/1/19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dirty="0"/>
              <a:t>2/1/19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dirty="0"/>
              <a:t>2/1/19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dirty="0"/>
              <a:t>2/1/19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dirty="0"/>
              <a:t>2/1/19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dirty="0"/>
              <a:t>2/1/19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dirty="0"/>
              <a:t>2/1/19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dirty="0"/>
              <a:t>2/1/19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BE451C3-0FF4-47C4-B829-773ADF60F88C}" type="datetimeFigureOut">
              <a:rPr lang="en-US" dirty="0"/>
              <a:t>2/1/19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72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Warm Up</a:t>
            </a:r>
            <a:r>
              <a:rPr lang="en-US"/>
              <a:t>—2/1/19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R="0" lvl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US" sz="2800" dirty="0"/>
              <a:t>In his </a:t>
            </a:r>
            <a:r>
              <a:rPr lang="en-US" sz="2800" i="1" dirty="0"/>
              <a:t>Theory of the Leisure Class</a:t>
            </a:r>
            <a:r>
              <a:rPr lang="en-US" sz="2800" dirty="0"/>
              <a:t>, </a:t>
            </a:r>
            <a:r>
              <a:rPr lang="en-US" sz="2800" dirty="0" err="1"/>
              <a:t>Thorstein</a:t>
            </a:r>
            <a:r>
              <a:rPr lang="en-US" sz="2800" dirty="0"/>
              <a:t> Veblen described “conspicuous consumption” </a:t>
            </a:r>
            <a:r>
              <a:rPr lang="en-US" sz="2800"/>
              <a:t>enveloping  </a:t>
            </a:r>
            <a:r>
              <a:rPr lang="en-US" sz="2800" dirty="0"/>
              <a:t>society in the United States during the 1920s.  Based on what we’ve learned about the 20s, define this term.  </a:t>
            </a:r>
          </a:p>
          <a:p>
            <a:pPr marR="0" lvl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US" sz="2800" dirty="0"/>
              <a:t>Give an example of conspicuous consumption.</a:t>
            </a:r>
          </a:p>
          <a:p>
            <a:pPr marR="0" lvl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US" sz="2800" dirty="0"/>
              <a:t>What is the Harlem Renaissance?</a:t>
            </a:r>
          </a:p>
          <a:p>
            <a:pPr marR="0" lvl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US" sz="2800" dirty="0"/>
              <a:t>When did it take place?</a:t>
            </a:r>
          </a:p>
          <a:p>
            <a:pPr marR="0" lvl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US" sz="2800" dirty="0"/>
              <a:t>Why is it significant?</a:t>
            </a:r>
          </a:p>
        </p:txBody>
      </p:sp>
    </p:spTree>
    <p:extLst>
      <p:ext uri="{BB962C8B-B14F-4D97-AF65-F5344CB8AC3E}">
        <p14:creationId xmlns:p14="http://schemas.microsoft.com/office/powerpoint/2010/main" val="54742159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9</TotalTime>
  <Words>66</Words>
  <Application>Microsoft Macintosh PowerPoint</Application>
  <PresentationFormat>Widescreen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Century Gothic</vt:lpstr>
      <vt:lpstr>Wingdings 3</vt:lpstr>
      <vt:lpstr>Ion Boardroom</vt:lpstr>
      <vt:lpstr>Warm Up—2/1/19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 Up—2/7/18</dc:title>
  <dc:creator>Jessica Kissen</dc:creator>
  <cp:lastModifiedBy>Jessica Kissen</cp:lastModifiedBy>
  <cp:revision>2</cp:revision>
  <dcterms:created xsi:type="dcterms:W3CDTF">2018-02-06T21:27:22Z</dcterms:created>
  <dcterms:modified xsi:type="dcterms:W3CDTF">2019-02-01T16:38:32Z</dcterms:modified>
</cp:coreProperties>
</file>