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188"/>
    <p:restoredTop sz="93447"/>
  </p:normalViewPr>
  <p:slideViewPr>
    <p:cSldViewPr snapToGrid="0" snapToObjects="1">
      <p:cViewPr varScale="1">
        <p:scale>
          <a:sx n="103" d="100"/>
          <a:sy n="103" d="100"/>
        </p:scale>
        <p:origin x="176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380625C-1DE2-F440-BA1A-E844E1725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</a:t>
            </a:r>
            <a:r>
              <a:rPr lang="en-US"/>
              <a:t>—3/5/24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B9173E1-1044-3143-BCAE-D685CD68D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sz="4000" dirty="0"/>
              <a:t>When did Harry Truman become president?</a:t>
            </a:r>
          </a:p>
          <a:p>
            <a:pPr marL="457200" indent="-457200">
              <a:buAutoNum type="arabicPeriod"/>
            </a:pPr>
            <a:r>
              <a:rPr lang="en-US" sz="4000" dirty="0"/>
              <a:t>What things were decided at Potsdam?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949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A94CA1-CD62-5445-82B9-B28984B4A4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3621746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Why did the united states decide to drop the atomic bomb?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725F524-2E9D-594B-B05A-6B60C46782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03707" y="6457950"/>
            <a:ext cx="6711744" cy="146666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768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3E1A4-2843-3742-87CC-BDA4B6D63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3E867-2F95-654E-BEF1-397451EA3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Analyze the primary source</a:t>
            </a:r>
          </a:p>
        </p:txBody>
      </p:sp>
    </p:spTree>
    <p:extLst>
      <p:ext uri="{BB962C8B-B14F-4D97-AF65-F5344CB8AC3E}">
        <p14:creationId xmlns:p14="http://schemas.microsoft.com/office/powerpoint/2010/main" val="545766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46D71-8780-C14D-893F-70798ECB7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62630-8F95-3044-8F47-5D76FB6BC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Divide up class into 8 groups</a:t>
            </a:r>
          </a:p>
          <a:p>
            <a:pPr lvl="1"/>
            <a:r>
              <a:rPr lang="en-US" sz="4000" dirty="0"/>
              <a:t>1A; 1B</a:t>
            </a:r>
          </a:p>
          <a:p>
            <a:pPr lvl="1"/>
            <a:r>
              <a:rPr lang="en-US" sz="4000" dirty="0"/>
              <a:t>2A; 2B</a:t>
            </a:r>
          </a:p>
          <a:p>
            <a:pPr lvl="1"/>
            <a:r>
              <a:rPr lang="en-US" sz="4000" dirty="0"/>
              <a:t>3A; 3B</a:t>
            </a:r>
          </a:p>
          <a:p>
            <a:pPr lvl="1"/>
            <a:r>
              <a:rPr lang="en-US" sz="4000" dirty="0"/>
              <a:t>4A; 4B</a:t>
            </a:r>
          </a:p>
        </p:txBody>
      </p:sp>
    </p:spTree>
    <p:extLst>
      <p:ext uri="{BB962C8B-B14F-4D97-AF65-F5344CB8AC3E}">
        <p14:creationId xmlns:p14="http://schemas.microsoft.com/office/powerpoint/2010/main" val="1924720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62812-333E-9346-A736-C66FB0FCA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7851E-B5A5-3249-BFA9-A6DCF8C3D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Answer questions on last page together as a group</a:t>
            </a:r>
          </a:p>
        </p:txBody>
      </p:sp>
    </p:spTree>
    <p:extLst>
      <p:ext uri="{BB962C8B-B14F-4D97-AF65-F5344CB8AC3E}">
        <p14:creationId xmlns:p14="http://schemas.microsoft.com/office/powerpoint/2010/main" val="3955164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A1287-10C7-C548-A3BA-8B6070CC7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A0397-E40A-464A-85E4-32D3C2C12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Share out ideas</a:t>
            </a:r>
          </a:p>
        </p:txBody>
      </p:sp>
    </p:spTree>
    <p:extLst>
      <p:ext uri="{BB962C8B-B14F-4D97-AF65-F5344CB8AC3E}">
        <p14:creationId xmlns:p14="http://schemas.microsoft.com/office/powerpoint/2010/main" val="3554494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9961F-F157-4249-BC59-95E9A3C41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5: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86F3D-D82E-9348-A8B6-C8AE8A83D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You will be answering the ‘Individual Homework Questions (3)’ tonight</a:t>
            </a:r>
          </a:p>
          <a:p>
            <a:endParaRPr lang="en-US" sz="4000" dirty="0"/>
          </a:p>
          <a:p>
            <a:r>
              <a:rPr lang="en-US" sz="4000" dirty="0"/>
              <a:t>I will be checking these three questions and the completed worksheet on the last page</a:t>
            </a:r>
            <a:r>
              <a:rPr lang="en-US" sz="4000"/>
              <a:t>, tomorrow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4294168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1276</TotalTime>
  <Words>112</Words>
  <Application>Microsoft Macintosh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Warm Up—3/5/24</vt:lpstr>
      <vt:lpstr>   Why did the united states decide to drop the atomic bomb?</vt:lpstr>
      <vt:lpstr>Step 1:</vt:lpstr>
      <vt:lpstr>Step 2:</vt:lpstr>
      <vt:lpstr>Step 3:</vt:lpstr>
      <vt:lpstr>Step 4:</vt:lpstr>
      <vt:lpstr>Step 5: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Up—3/19/18</dc:title>
  <dc:creator>Jessica Kissen</dc:creator>
  <cp:lastModifiedBy>Kissen, Jessica</cp:lastModifiedBy>
  <cp:revision>6</cp:revision>
  <dcterms:created xsi:type="dcterms:W3CDTF">2018-03-19T04:42:33Z</dcterms:created>
  <dcterms:modified xsi:type="dcterms:W3CDTF">2024-03-05T17:36:17Z</dcterms:modified>
</cp:coreProperties>
</file>